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256" r:id="rId5"/>
    <p:sldId id="257" r:id="rId6"/>
    <p:sldId id="258" r:id="rId7"/>
    <p:sldId id="259" r:id="rId8"/>
    <p:sldId id="264" r:id="rId9"/>
    <p:sldId id="274" r:id="rId10"/>
    <p:sldId id="272" r:id="rId11"/>
    <p:sldId id="271" r:id="rId12"/>
    <p:sldId id="273" r:id="rId13"/>
    <p:sldId id="275"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varScale="1">
        <p:scale>
          <a:sx n="119" d="100"/>
          <a:sy n="119" d="100"/>
        </p:scale>
        <p:origin x="84"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05/8/layout/hList2" loCatId="list" qsTypeId="urn:microsoft.com/office/officeart/2005/8/quickstyle/simple1" qsCatId="simple" csTypeId="urn:microsoft.com/office/officeart/2005/8/colors/colorful1" csCatId="colorful" phldr="1"/>
      <dgm:spPr/>
      <dgm:t>
        <a:bodyPr/>
        <a:lstStyle/>
        <a:p>
          <a:endParaRPr lang="en-US"/>
        </a:p>
      </dgm:t>
    </dgm:pt>
    <dgm:pt modelId="{CEA68BC1-0214-475A-AAEB-F2C106BEDF3D}">
      <dgm:prSet custT="1"/>
      <dgm:spPr/>
      <dgm:t>
        <a:bodyPr rIns="365760" anchor="ctr"/>
        <a:lstStyle/>
        <a:p>
          <a:r>
            <a:rPr lang="en-US" sz="1400" spc="0" dirty="0">
              <a:solidFill>
                <a:schemeClr val="accent2"/>
              </a:solidFill>
              <a:latin typeface="Avenir Next LT Pro" panose="020B0504020202020204" pitchFamily="34" charset="77"/>
            </a:rPr>
            <a:t>Connect</a:t>
          </a:r>
        </a:p>
      </dgm:t>
    </dgm:pt>
    <dgm:pt modelId="{D39F5498-D166-4D4F-959E-220D13F281F2}" type="parTrans" cxnId="{4A7F6715-186E-49A7-B901-131CC9610C6D}">
      <dgm:prSet/>
      <dgm:spPr/>
      <dgm:t>
        <a:bodyPr/>
        <a:lstStyle/>
        <a:p>
          <a:endParaRPr lang="en-US"/>
        </a:p>
      </dgm:t>
    </dgm:pt>
    <dgm:pt modelId="{D52D63DB-7300-43C9-9B4D-DCAB119753ED}" type="sibTrans" cxnId="{4A7F6715-186E-49A7-B901-131CC9610C6D}">
      <dgm:prSet/>
      <dgm:spPr/>
      <dgm:t>
        <a:bodyPr/>
        <a:lstStyle/>
        <a:p>
          <a:endParaRPr lang="en-US"/>
        </a:p>
      </dgm:t>
    </dgm:pt>
    <dgm:pt modelId="{6E78410F-604C-43A6-A991-1F6A0685C76E}">
      <dgm:prSet custT="1"/>
      <dgm:spPr>
        <a:solidFill>
          <a:schemeClr val="accent2">
            <a:lumMod val="75000"/>
            <a:alpha val="90000"/>
          </a:schemeClr>
        </a:solidFill>
        <a:ln>
          <a:noFill/>
        </a:ln>
      </dgm:spPr>
      <dgm:t>
        <a:bodyPr lIns="182880" tIns="365760" rIns="182880" bIns="182880" anchor="t" anchorCtr="0"/>
        <a:lstStyle/>
        <a:p>
          <a:pPr marL="0">
            <a:lnSpc>
              <a:spcPct val="100000"/>
            </a:lnSpc>
            <a:buNone/>
          </a:pPr>
          <a:r>
            <a:rPr lang="en-US" sz="1600" b="0" i="0" dirty="0">
              <a:latin typeface="Bodoni MT" panose="02070603080606020203" pitchFamily="18" charset="77"/>
            </a:rPr>
            <a:t>Connect the database for retrieval of data</a:t>
          </a:r>
          <a:endParaRPr lang="en-US" sz="1600" dirty="0">
            <a:latin typeface="Bodoni MT" panose="02070603080606020203" pitchFamily="18" charset="77"/>
            <a:ea typeface="Calibri" charset="0"/>
            <a:cs typeface="Calibri" charset="0"/>
          </a:endParaRPr>
        </a:p>
      </dgm:t>
    </dgm:pt>
    <dgm:pt modelId="{B87758DC-95B9-415D-8FA2-3A592F03EEB6}" type="parTrans" cxnId="{E6E94786-140A-4645-ACBD-B11A56308E02}">
      <dgm:prSet/>
      <dgm:spPr/>
      <dgm:t>
        <a:bodyPr/>
        <a:lstStyle/>
        <a:p>
          <a:endParaRPr lang="en-US"/>
        </a:p>
      </dgm:t>
    </dgm:pt>
    <dgm:pt modelId="{81ADE71D-3BBC-45B9-8FE7-89C53F21FB8E}" type="sibTrans" cxnId="{E6E94786-140A-4645-ACBD-B11A56308E02}">
      <dgm:prSet/>
      <dgm:spPr/>
      <dgm:t>
        <a:bodyPr/>
        <a:lstStyle/>
        <a:p>
          <a:endParaRPr lang="en-US"/>
        </a:p>
      </dgm:t>
    </dgm:pt>
    <dgm:pt modelId="{57B30C7E-2C98-474C-972A-4A9F013596F6}">
      <dgm:prSet custT="1"/>
      <dgm:spPr/>
      <dgm:t>
        <a:bodyPr rIns="365760" anchor="ctr"/>
        <a:lstStyle/>
        <a:p>
          <a:r>
            <a:rPr lang="en-US" sz="1400" dirty="0">
              <a:solidFill>
                <a:schemeClr val="accent3"/>
              </a:solidFill>
              <a:latin typeface="Avenir Next LT Pro" panose="020B0504020202020204" pitchFamily="34" charset="77"/>
              <a:ea typeface="Calibri" charset="0"/>
              <a:cs typeface="Calibri" charset="0"/>
            </a:rPr>
            <a:t>Clean</a:t>
          </a:r>
        </a:p>
      </dgm:t>
    </dgm:pt>
    <dgm:pt modelId="{3C56CB1B-7905-41E8-90E6-A55A14BA7821}" type="parTrans" cxnId="{13126A2F-129D-4762-93CF-9798949EB589}">
      <dgm:prSet/>
      <dgm:spPr/>
      <dgm:t>
        <a:bodyPr/>
        <a:lstStyle/>
        <a:p>
          <a:endParaRPr lang="en-US"/>
        </a:p>
      </dgm:t>
    </dgm:pt>
    <dgm:pt modelId="{7F14057D-1A20-4F64-A110-C77AC5F00602}" type="sibTrans" cxnId="{13126A2F-129D-4762-93CF-9798949EB589}">
      <dgm:prSet/>
      <dgm:spPr/>
      <dgm:t>
        <a:bodyPr/>
        <a:lstStyle/>
        <a:p>
          <a:endParaRPr lang="en-US"/>
        </a:p>
      </dgm:t>
    </dgm:pt>
    <dgm:pt modelId="{B45FF3C1-5A75-4E4C-B2B6-84B0FAC421C2}">
      <dgm:prSet custT="1"/>
      <dgm:spPr>
        <a:solidFill>
          <a:schemeClr val="accent3">
            <a:lumMod val="75000"/>
            <a:alpha val="90000"/>
          </a:schemeClr>
        </a:solidFill>
        <a:ln>
          <a:noFill/>
        </a:ln>
      </dgm:spPr>
      <dgm:t>
        <a:bodyPr lIns="182880" tIns="365760" rIns="182880" bIns="182880" anchor="t" anchorCtr="0"/>
        <a:lstStyle/>
        <a:p>
          <a:pPr marL="0">
            <a:lnSpc>
              <a:spcPct val="100000"/>
            </a:lnSpc>
            <a:buNone/>
          </a:pPr>
          <a:r>
            <a:rPr lang="en-US" sz="1600" b="0" i="0" dirty="0">
              <a:latin typeface="Bodoni MT" panose="02070603080606020203" pitchFamily="18" charset="77"/>
            </a:rPr>
            <a:t>Removing Nulls and Nans</a:t>
          </a:r>
          <a:endParaRPr lang="en-US" sz="1600" dirty="0">
            <a:latin typeface="Bodoni MT" panose="02070603080606020203" pitchFamily="18" charset="77"/>
            <a:ea typeface="Calibri" charset="0"/>
            <a:cs typeface="Calibri" charset="0"/>
          </a:endParaRPr>
        </a:p>
      </dgm:t>
    </dgm:pt>
    <dgm:pt modelId="{34A81C80-FF70-48EA-B442-BDB1EF403754}" type="parTrans" cxnId="{D6AF6FC0-4B56-4246-AC09-69D41F1CFC6B}">
      <dgm:prSet/>
      <dgm:spPr/>
      <dgm:t>
        <a:bodyPr/>
        <a:lstStyle/>
        <a:p>
          <a:endParaRPr lang="en-US"/>
        </a:p>
      </dgm:t>
    </dgm:pt>
    <dgm:pt modelId="{5B9815BA-8A8F-4251-B182-AD39A4FE26DD}" type="sibTrans" cxnId="{D6AF6FC0-4B56-4246-AC09-69D41F1CFC6B}">
      <dgm:prSet/>
      <dgm:spPr/>
      <dgm:t>
        <a:bodyPr/>
        <a:lstStyle/>
        <a:p>
          <a:endParaRPr lang="en-US"/>
        </a:p>
      </dgm:t>
    </dgm:pt>
    <dgm:pt modelId="{0A954AA6-C6B0-4271-8792-CCCE30CE7D69}">
      <dgm:prSet custT="1"/>
      <dgm:spPr/>
      <dgm:t>
        <a:bodyPr rIns="365760" anchor="ctr"/>
        <a:lstStyle/>
        <a:p>
          <a:r>
            <a:rPr lang="en-US" sz="1400" dirty="0">
              <a:solidFill>
                <a:schemeClr val="accent4"/>
              </a:solidFill>
              <a:latin typeface="Avenir Next LT Pro" panose="020B0504020202020204" pitchFamily="34" charset="77"/>
              <a:ea typeface="Calibri" charset="0"/>
              <a:cs typeface="Calibri" charset="0"/>
            </a:rPr>
            <a:t>Pre-Process</a:t>
          </a:r>
        </a:p>
      </dgm:t>
    </dgm:pt>
    <dgm:pt modelId="{81CA91A9-12C9-4000-A833-6528B617CCA1}" type="parTrans" cxnId="{61DE8435-87FC-4ED8-A1D9-A0E36224C192}">
      <dgm:prSet/>
      <dgm:spPr/>
      <dgm:t>
        <a:bodyPr/>
        <a:lstStyle/>
        <a:p>
          <a:endParaRPr lang="en-US"/>
        </a:p>
      </dgm:t>
    </dgm:pt>
    <dgm:pt modelId="{7635DF39-FFCE-4F67-A43A-C3F7B847830D}" type="sibTrans" cxnId="{61DE8435-87FC-4ED8-A1D9-A0E36224C192}">
      <dgm:prSet/>
      <dgm:spPr/>
      <dgm:t>
        <a:bodyPr/>
        <a:lstStyle/>
        <a:p>
          <a:endParaRPr lang="en-US"/>
        </a:p>
      </dgm:t>
    </dgm:pt>
    <dgm:pt modelId="{838BD54C-88AD-40D7-AF5F-AB65EB0898A5}">
      <dgm:prSet custT="1"/>
      <dgm:spPr>
        <a:solidFill>
          <a:schemeClr val="accent4">
            <a:lumMod val="75000"/>
            <a:alpha val="90000"/>
          </a:schemeClr>
        </a:solidFill>
        <a:ln>
          <a:noFill/>
        </a:ln>
      </dgm:spPr>
      <dgm:t>
        <a:bodyPr lIns="182880" tIns="365760" rIns="182880" bIns="182880" anchor="t" anchorCtr="0"/>
        <a:lstStyle/>
        <a:p>
          <a:pPr marL="0">
            <a:lnSpc>
              <a:spcPct val="100000"/>
            </a:lnSpc>
            <a:buNone/>
          </a:pPr>
          <a:r>
            <a:rPr lang="en-US" sz="1600" dirty="0">
              <a:latin typeface="Bodoni MT" panose="02070603080606020203" pitchFamily="18" charset="77"/>
              <a:ea typeface="Calibri" charset="0"/>
              <a:cs typeface="Calibri" charset="0"/>
            </a:rPr>
            <a:t>Handle Missing Values</a:t>
          </a:r>
        </a:p>
      </dgm:t>
    </dgm:pt>
    <dgm:pt modelId="{FD106F30-FED7-4A4D-9063-A51FC1861B8D}" type="parTrans" cxnId="{122438FB-0EB1-4DC7-B97A-C5EDE3236321}">
      <dgm:prSet/>
      <dgm:spPr/>
      <dgm:t>
        <a:bodyPr/>
        <a:lstStyle/>
        <a:p>
          <a:endParaRPr lang="en-US"/>
        </a:p>
      </dgm:t>
    </dgm:pt>
    <dgm:pt modelId="{C5AC6457-3C00-4583-9061-8DA5017D63FF}" type="sibTrans" cxnId="{122438FB-0EB1-4DC7-B97A-C5EDE3236321}">
      <dgm:prSet/>
      <dgm:spPr/>
      <dgm:t>
        <a:bodyPr/>
        <a:lstStyle/>
        <a:p>
          <a:endParaRPr lang="en-US"/>
        </a:p>
      </dgm:t>
    </dgm:pt>
    <dgm:pt modelId="{1E1BD5C7-7E98-4E9C-980A-6231C710F86D}">
      <dgm:prSet custT="1"/>
      <dgm:spPr>
        <a:noFill/>
        <a:ln>
          <a:noFill/>
        </a:ln>
      </dgm:spPr>
      <dgm:t>
        <a:bodyPr rIns="365760" anchor="ctr"/>
        <a:lstStyle/>
        <a:p>
          <a:r>
            <a:rPr lang="en-US" sz="1400" dirty="0">
              <a:solidFill>
                <a:schemeClr val="bg2"/>
              </a:solidFill>
              <a:latin typeface="Avenir Next LT Pro" panose="020B0504020202020204" pitchFamily="34" charset="77"/>
              <a:ea typeface="Calibri" charset="0"/>
              <a:cs typeface="Calibri" charset="0"/>
            </a:rPr>
            <a:t>Analyze</a:t>
          </a:r>
        </a:p>
      </dgm:t>
    </dgm:pt>
    <dgm:pt modelId="{63D0BD99-D324-4743-A063-0F16264E6A03}" type="parTrans" cxnId="{F291143C-5080-4FD6-BEEA-B126FBAFEC70}">
      <dgm:prSet/>
      <dgm:spPr/>
      <dgm:t>
        <a:bodyPr/>
        <a:lstStyle/>
        <a:p>
          <a:endParaRPr lang="en-US"/>
        </a:p>
      </dgm:t>
    </dgm:pt>
    <dgm:pt modelId="{BDC49242-DD3A-494A-A4AF-E750AD6D3DAB}" type="sibTrans" cxnId="{F291143C-5080-4FD6-BEEA-B126FBAFEC70}">
      <dgm:prSet/>
      <dgm:spPr/>
      <dgm:t>
        <a:bodyPr/>
        <a:lstStyle/>
        <a:p>
          <a:endParaRPr lang="en-US"/>
        </a:p>
      </dgm:t>
    </dgm:pt>
    <dgm:pt modelId="{A0B60079-4AAF-49AC-8F08-8A2DFAEE29DB}">
      <dgm:prSet custT="1"/>
      <dgm:spPr>
        <a:solidFill>
          <a:schemeClr val="bg2">
            <a:lumMod val="75000"/>
            <a:alpha val="90000"/>
          </a:schemeClr>
        </a:solidFill>
        <a:ln>
          <a:noFill/>
        </a:ln>
      </dgm:spPr>
      <dgm:t>
        <a:bodyPr lIns="182880" tIns="365760" rIns="182880" bIns="182880" anchor="t" anchorCtr="0"/>
        <a:lstStyle/>
        <a:p>
          <a:pPr marL="0">
            <a:lnSpc>
              <a:spcPct val="100000"/>
            </a:lnSpc>
            <a:buNone/>
          </a:pPr>
          <a:r>
            <a:rPr lang="en-US" sz="1600" b="0" i="0" dirty="0">
              <a:latin typeface="Bodoni MT" panose="02070603080606020203" pitchFamily="18" charset="77"/>
            </a:rPr>
            <a:t>Gain insights on the data provided</a:t>
          </a:r>
          <a:endParaRPr lang="en-US" sz="1600" dirty="0">
            <a:latin typeface="Bodoni MT" panose="02070603080606020203" pitchFamily="18" charset="77"/>
            <a:ea typeface="Calibri" charset="0"/>
            <a:cs typeface="Calibri" charset="0"/>
          </a:endParaRPr>
        </a:p>
      </dgm:t>
    </dgm:pt>
    <dgm:pt modelId="{94E190C2-DE76-4E92-9B8B-12C8AC85398D}" type="parTrans" cxnId="{DA65D739-98AB-49B5-B28F-78D06B43157F}">
      <dgm:prSet/>
      <dgm:spPr/>
      <dgm:t>
        <a:bodyPr/>
        <a:lstStyle/>
        <a:p>
          <a:endParaRPr lang="en-US"/>
        </a:p>
      </dgm:t>
    </dgm:pt>
    <dgm:pt modelId="{B3783AFC-A7BD-4A0E-8A53-49FBB33EB50F}" type="sibTrans" cxnId="{DA65D739-98AB-49B5-B28F-78D06B43157F}">
      <dgm:prSet/>
      <dgm:spPr/>
      <dgm:t>
        <a:bodyPr/>
        <a:lstStyle/>
        <a:p>
          <a:endParaRPr lang="en-US"/>
        </a:p>
      </dgm:t>
    </dgm:pt>
    <dgm:pt modelId="{13416990-6629-4AE4-B0B2-7DE8418884DB}">
      <dgm:prSet custT="1"/>
      <dgm:spPr/>
      <dgm:t>
        <a:bodyPr rIns="365760" anchor="ctr" anchorCtr="0"/>
        <a:lstStyle/>
        <a:p>
          <a:r>
            <a:rPr lang="en-US" sz="1400" dirty="0">
              <a:solidFill>
                <a:schemeClr val="accent6"/>
              </a:solidFill>
              <a:latin typeface="Avenir Next LT Pro" panose="020B0504020202020204" pitchFamily="34" charset="77"/>
              <a:ea typeface="Calibri" charset="0"/>
              <a:cs typeface="Calibri" charset="0"/>
            </a:rPr>
            <a:t>Analyze</a:t>
          </a:r>
        </a:p>
      </dgm:t>
    </dgm:pt>
    <dgm:pt modelId="{180D8207-97DB-48B4-AFB6-E1571502D51D}" type="parTrans" cxnId="{88C7DEFE-ACEF-4A9F-B154-781CBBFCBE18}">
      <dgm:prSet/>
      <dgm:spPr/>
      <dgm:t>
        <a:bodyPr/>
        <a:lstStyle/>
        <a:p>
          <a:endParaRPr lang="en-US"/>
        </a:p>
      </dgm:t>
    </dgm:pt>
    <dgm:pt modelId="{355D6E8A-518E-4B49-955A-8C7CE0CBDA24}" type="sibTrans" cxnId="{88C7DEFE-ACEF-4A9F-B154-781CBBFCBE18}">
      <dgm:prSet/>
      <dgm:spPr/>
      <dgm:t>
        <a:bodyPr/>
        <a:lstStyle/>
        <a:p>
          <a:endParaRPr lang="en-US"/>
        </a:p>
      </dgm:t>
    </dgm:pt>
    <dgm:pt modelId="{8FE81FEC-2664-411F-AEB3-065F29F52751}">
      <dgm:prSet custT="1"/>
      <dgm:spPr>
        <a:solidFill>
          <a:schemeClr val="accent6">
            <a:lumMod val="75000"/>
            <a:alpha val="90000"/>
          </a:schemeClr>
        </a:solidFill>
        <a:ln>
          <a:noFill/>
        </a:ln>
      </dgm:spPr>
      <dgm:t>
        <a:bodyPr lIns="182880" tIns="365760" rIns="182880" bIns="182880" anchor="t" anchorCtr="0"/>
        <a:lstStyle/>
        <a:p>
          <a:pPr marL="0">
            <a:lnSpc>
              <a:spcPct val="100000"/>
            </a:lnSpc>
            <a:buNone/>
          </a:pPr>
          <a:r>
            <a:rPr lang="en-US" sz="1600" b="0" i="0" dirty="0">
              <a:latin typeface="Bodoni MT" panose="02070603080606020203" pitchFamily="18" charset="77"/>
            </a:rPr>
            <a:t>Create Imagery &amp; Animations</a:t>
          </a:r>
          <a:endParaRPr lang="en-US" sz="1600" dirty="0">
            <a:latin typeface="Bodoni MT" panose="02070603080606020203" pitchFamily="18" charset="77"/>
            <a:ea typeface="Calibri" charset="0"/>
            <a:cs typeface="Calibri" charset="0"/>
          </a:endParaRPr>
        </a:p>
      </dgm:t>
    </dgm:pt>
    <dgm:pt modelId="{BCBC007E-0269-421B-9C41-DE26D5C3A822}" type="parTrans" cxnId="{711E093C-AD42-45A4-8D40-A2D39702062E}">
      <dgm:prSet/>
      <dgm:spPr/>
      <dgm:t>
        <a:bodyPr/>
        <a:lstStyle/>
        <a:p>
          <a:endParaRPr lang="en-US"/>
        </a:p>
      </dgm:t>
    </dgm:pt>
    <dgm:pt modelId="{80230EB7-7230-4881-A631-309C07417378}" type="sibTrans" cxnId="{711E093C-AD42-45A4-8D40-A2D39702062E}">
      <dgm:prSet/>
      <dgm:spPr/>
      <dgm:t>
        <a:bodyPr/>
        <a:lstStyle/>
        <a:p>
          <a:endParaRPr lang="en-US"/>
        </a:p>
      </dgm:t>
    </dgm:pt>
    <dgm:pt modelId="{87DB265E-BC04-6A42-A59E-1151012D820B}">
      <dgm:prSet custT="1"/>
      <dgm:spPr>
        <a:solidFill>
          <a:schemeClr val="accent2">
            <a:lumMod val="75000"/>
            <a:alpha val="90000"/>
          </a:schemeClr>
        </a:solidFill>
      </dgm:spPr>
      <dgm:t>
        <a:bodyPr/>
        <a:lstStyle/>
        <a:p>
          <a:pPr marL="0">
            <a:lnSpc>
              <a:spcPct val="100000"/>
            </a:lnSpc>
            <a:buNone/>
          </a:pPr>
          <a:endParaRPr lang="en-US" sz="1600" b="0" i="0" dirty="0">
            <a:latin typeface="Bodoni MT" panose="02070603080606020203" pitchFamily="18" charset="77"/>
          </a:endParaRPr>
        </a:p>
      </dgm:t>
    </dgm:pt>
    <dgm:pt modelId="{3BCE3EE6-8322-9E46-B80C-D56CA71CB6A3}" type="parTrans" cxnId="{202E0A88-85A5-0F49-9921-CA02EE057888}">
      <dgm:prSet/>
      <dgm:spPr/>
      <dgm:t>
        <a:bodyPr/>
        <a:lstStyle/>
        <a:p>
          <a:endParaRPr lang="en-US"/>
        </a:p>
      </dgm:t>
    </dgm:pt>
    <dgm:pt modelId="{ECDADFC2-F2DD-7A45-A531-D168CDCEF432}" type="sibTrans" cxnId="{202E0A88-85A5-0F49-9921-CA02EE057888}">
      <dgm:prSet/>
      <dgm:spPr/>
      <dgm:t>
        <a:bodyPr/>
        <a:lstStyle/>
        <a:p>
          <a:endParaRPr lang="en-US"/>
        </a:p>
      </dgm:t>
    </dgm:pt>
    <dgm:pt modelId="{08E46528-147D-4346-BCC0-70324BA5E1F8}">
      <dgm:prSet custT="1"/>
      <dgm:spPr>
        <a:solidFill>
          <a:schemeClr val="accent4">
            <a:lumMod val="75000"/>
            <a:alpha val="90000"/>
          </a:schemeClr>
        </a:solidFill>
      </dgm:spPr>
      <dgm:t>
        <a:bodyPr/>
        <a:lstStyle/>
        <a:p>
          <a:pPr marL="0">
            <a:lnSpc>
              <a:spcPct val="100000"/>
            </a:lnSpc>
            <a:buNone/>
          </a:pPr>
          <a:endParaRPr lang="en-US" sz="1600" b="0" i="0" dirty="0">
            <a:latin typeface="Bodoni MT" panose="02070603080606020203" pitchFamily="18" charset="77"/>
          </a:endParaRPr>
        </a:p>
      </dgm:t>
    </dgm:pt>
    <dgm:pt modelId="{99B18E06-052F-0044-8B17-8861CD2B3DAC}" type="parTrans" cxnId="{D750FE9E-CAF2-3744-8E28-91AED0B647FF}">
      <dgm:prSet/>
      <dgm:spPr/>
      <dgm:t>
        <a:bodyPr/>
        <a:lstStyle/>
        <a:p>
          <a:endParaRPr lang="en-US"/>
        </a:p>
      </dgm:t>
    </dgm:pt>
    <dgm:pt modelId="{CDCFA4BD-EC6D-8048-83A9-5324C42123B7}" type="sibTrans" cxnId="{D750FE9E-CAF2-3744-8E28-91AED0B647FF}">
      <dgm:prSet/>
      <dgm:spPr/>
      <dgm:t>
        <a:bodyPr/>
        <a:lstStyle/>
        <a:p>
          <a:endParaRPr lang="en-US"/>
        </a:p>
      </dgm:t>
    </dgm:pt>
    <dgm:pt modelId="{7E4DE888-3B82-AE43-8B0E-5A19301532C3}">
      <dgm:prSet custT="1"/>
      <dgm:spPr>
        <a:solidFill>
          <a:schemeClr val="accent3">
            <a:lumMod val="75000"/>
            <a:alpha val="90000"/>
          </a:schemeClr>
        </a:solidFill>
      </dgm:spPr>
      <dgm:t>
        <a:bodyPr/>
        <a:lstStyle/>
        <a:p>
          <a:pPr marL="0">
            <a:lnSpc>
              <a:spcPct val="100000"/>
            </a:lnSpc>
            <a:buNone/>
          </a:pPr>
          <a:endParaRPr lang="en-US" sz="1600" b="0" i="0" dirty="0">
            <a:latin typeface="Bodoni MT" panose="02070603080606020203" pitchFamily="18" charset="77"/>
          </a:endParaRPr>
        </a:p>
      </dgm:t>
    </dgm:pt>
    <dgm:pt modelId="{EC31C39C-DFA1-0B4A-8E57-FF9F1785DFA1}" type="parTrans" cxnId="{DE6A98B7-50FB-BC4F-9EF1-2A0BD88E851F}">
      <dgm:prSet/>
      <dgm:spPr/>
      <dgm:t>
        <a:bodyPr/>
        <a:lstStyle/>
        <a:p>
          <a:endParaRPr lang="en-US"/>
        </a:p>
      </dgm:t>
    </dgm:pt>
    <dgm:pt modelId="{22077D35-A80F-4B48-A086-55C171AA7096}" type="sibTrans" cxnId="{DE6A98B7-50FB-BC4F-9EF1-2A0BD88E851F}">
      <dgm:prSet/>
      <dgm:spPr/>
      <dgm:t>
        <a:bodyPr/>
        <a:lstStyle/>
        <a:p>
          <a:endParaRPr lang="en-US"/>
        </a:p>
      </dgm:t>
    </dgm:pt>
    <dgm:pt modelId="{E875A899-E010-4D4D-8116-96337370C8CB}">
      <dgm:prSet custT="1"/>
      <dgm:spPr>
        <a:solidFill>
          <a:schemeClr val="bg2">
            <a:lumMod val="75000"/>
            <a:alpha val="90000"/>
          </a:schemeClr>
        </a:solidFill>
      </dgm:spPr>
      <dgm:t>
        <a:bodyPr/>
        <a:lstStyle/>
        <a:p>
          <a:pPr marL="0">
            <a:lnSpc>
              <a:spcPct val="100000"/>
            </a:lnSpc>
            <a:buNone/>
          </a:pPr>
          <a:endParaRPr lang="en-US" sz="1600" b="0" i="0" dirty="0">
            <a:latin typeface="Bodoni MT" panose="02070603080606020203" pitchFamily="18" charset="77"/>
          </a:endParaRPr>
        </a:p>
      </dgm:t>
    </dgm:pt>
    <dgm:pt modelId="{24ABA3B7-BFBC-164E-8523-6844A3D44C33}" type="parTrans" cxnId="{AA466DD1-5BDA-3E4C-B594-1A0E992FC90A}">
      <dgm:prSet/>
      <dgm:spPr/>
      <dgm:t>
        <a:bodyPr/>
        <a:lstStyle/>
        <a:p>
          <a:endParaRPr lang="en-US"/>
        </a:p>
      </dgm:t>
    </dgm:pt>
    <dgm:pt modelId="{171D40E9-F6C3-0443-9E2E-92143BC778B5}" type="sibTrans" cxnId="{AA466DD1-5BDA-3E4C-B594-1A0E992FC90A}">
      <dgm:prSet/>
      <dgm:spPr/>
      <dgm:t>
        <a:bodyPr/>
        <a:lstStyle/>
        <a:p>
          <a:endParaRPr lang="en-US"/>
        </a:p>
      </dgm:t>
    </dgm:pt>
    <dgm:pt modelId="{1AA29140-803E-C14F-83AD-77442ABE8C65}">
      <dgm:prSet custT="1"/>
      <dgm:spPr>
        <a:solidFill>
          <a:schemeClr val="accent6">
            <a:lumMod val="75000"/>
            <a:alpha val="90000"/>
          </a:schemeClr>
        </a:solidFill>
      </dgm:spPr>
      <dgm:t>
        <a:bodyPr/>
        <a:lstStyle/>
        <a:p>
          <a:pPr marL="0">
            <a:lnSpc>
              <a:spcPct val="100000"/>
            </a:lnSpc>
            <a:buNone/>
          </a:pPr>
          <a:endParaRPr lang="en-US" sz="1600" b="0" i="0" dirty="0">
            <a:latin typeface="Bodoni MT" panose="02070603080606020203" pitchFamily="18" charset="77"/>
          </a:endParaRPr>
        </a:p>
      </dgm:t>
    </dgm:pt>
    <dgm:pt modelId="{9996163B-E55B-8046-9BC4-3544A0AD9166}" type="parTrans" cxnId="{E33A27D8-9059-174B-B426-C1A01D3FF769}">
      <dgm:prSet/>
      <dgm:spPr/>
      <dgm:t>
        <a:bodyPr/>
        <a:lstStyle/>
        <a:p>
          <a:endParaRPr lang="en-US"/>
        </a:p>
      </dgm:t>
    </dgm:pt>
    <dgm:pt modelId="{EBCFBAB0-9BAA-2E4F-8ACD-D98DE81CD35D}" type="sibTrans" cxnId="{E33A27D8-9059-174B-B426-C1A01D3FF769}">
      <dgm:prSet/>
      <dgm:spPr/>
      <dgm:t>
        <a:bodyPr/>
        <a:lstStyle/>
        <a:p>
          <a:endParaRPr lang="en-US"/>
        </a:p>
      </dgm:t>
    </dgm:pt>
    <dgm:pt modelId="{4C9425F9-7D64-2646-9E7F-D47ED17CEFF2}" type="pres">
      <dgm:prSet presAssocID="{0DD8915E-DC14-41D6-9BB5-F49E1C265163}" presName="linearFlow" presStyleCnt="0">
        <dgm:presLayoutVars>
          <dgm:dir/>
          <dgm:animLvl val="lvl"/>
          <dgm:resizeHandles/>
        </dgm:presLayoutVars>
      </dgm:prSet>
      <dgm:spPr/>
    </dgm:pt>
    <dgm:pt modelId="{244446CE-89E0-8B40-A489-016B8E95285C}" type="pres">
      <dgm:prSet presAssocID="{CEA68BC1-0214-475A-AAEB-F2C106BEDF3D}" presName="compositeNode" presStyleCnt="0">
        <dgm:presLayoutVars>
          <dgm:bulletEnabled val="1"/>
        </dgm:presLayoutVars>
      </dgm:prSet>
      <dgm:spPr/>
    </dgm:pt>
    <dgm:pt modelId="{EC32CD1C-6103-8E4A-9A03-69F7EAC7A3DB}" type="pres">
      <dgm:prSet presAssocID="{CEA68BC1-0214-475A-AAEB-F2C106BEDF3D}" presName="image" presStyleLbl="fgImgPlace1" presStyleIdx="0" presStyleCnt="5"/>
      <dgm:spPr>
        <a:prstGeom prst="rect">
          <a:avLst/>
        </a:prstGeom>
        <a:solidFill>
          <a:schemeClr val="accent2">
            <a:lumMod val="50000"/>
          </a:schemeClr>
        </a:solidFill>
        <a:ln>
          <a:noFill/>
        </a:ln>
      </dgm:spPr>
    </dgm:pt>
    <dgm:pt modelId="{C42ACF7D-21CE-C842-AFA6-6CA2370C8B33}" type="pres">
      <dgm:prSet presAssocID="{CEA68BC1-0214-475A-AAEB-F2C106BEDF3D}" presName="childNode" presStyleLbl="node1" presStyleIdx="0" presStyleCnt="5" custScaleY="92538" custLinFactNeighborY="-4650">
        <dgm:presLayoutVars>
          <dgm:bulletEnabled val="1"/>
        </dgm:presLayoutVars>
      </dgm:prSet>
      <dgm:spPr/>
    </dgm:pt>
    <dgm:pt modelId="{E42D2D53-71FB-854F-B3C1-4EFD99608C43}" type="pres">
      <dgm:prSet presAssocID="{CEA68BC1-0214-475A-AAEB-F2C106BEDF3D}" presName="parentNode" presStyleLbl="revTx" presStyleIdx="0" presStyleCnt="5">
        <dgm:presLayoutVars>
          <dgm:chMax val="0"/>
          <dgm:bulletEnabled val="1"/>
        </dgm:presLayoutVars>
      </dgm:prSet>
      <dgm:spPr/>
    </dgm:pt>
    <dgm:pt modelId="{61A2F701-1773-814F-AD45-DE9420640DBE}" type="pres">
      <dgm:prSet presAssocID="{D52D63DB-7300-43C9-9B4D-DCAB119753ED}" presName="sibTrans" presStyleCnt="0"/>
      <dgm:spPr/>
    </dgm:pt>
    <dgm:pt modelId="{1A4D0137-8D6F-9B4F-A8FB-E883C1DE50F1}" type="pres">
      <dgm:prSet presAssocID="{57B30C7E-2C98-474C-972A-4A9F013596F6}" presName="compositeNode" presStyleCnt="0">
        <dgm:presLayoutVars>
          <dgm:bulletEnabled val="1"/>
        </dgm:presLayoutVars>
      </dgm:prSet>
      <dgm:spPr/>
    </dgm:pt>
    <dgm:pt modelId="{DB6970E7-446E-BD43-B80B-60871D41B8A1}" type="pres">
      <dgm:prSet presAssocID="{57B30C7E-2C98-474C-972A-4A9F013596F6}" presName="image" presStyleLbl="fgImgPlace1" presStyleIdx="1" presStyleCnt="5"/>
      <dgm:spPr>
        <a:solidFill>
          <a:schemeClr val="accent3">
            <a:lumMod val="50000"/>
          </a:schemeClr>
        </a:solidFill>
        <a:ln>
          <a:noFill/>
        </a:ln>
      </dgm:spPr>
    </dgm:pt>
    <dgm:pt modelId="{FB1129E9-2E26-EE4A-AC68-89355DB63584}" type="pres">
      <dgm:prSet presAssocID="{57B30C7E-2C98-474C-972A-4A9F013596F6}" presName="childNode" presStyleLbl="node1" presStyleIdx="1" presStyleCnt="5" custScaleY="92538" custLinFactNeighborY="-4650">
        <dgm:presLayoutVars>
          <dgm:bulletEnabled val="1"/>
        </dgm:presLayoutVars>
      </dgm:prSet>
      <dgm:spPr/>
    </dgm:pt>
    <dgm:pt modelId="{A87CC273-2BD5-3244-8847-3F14FA643771}" type="pres">
      <dgm:prSet presAssocID="{57B30C7E-2C98-474C-972A-4A9F013596F6}" presName="parentNode" presStyleLbl="revTx" presStyleIdx="1" presStyleCnt="5">
        <dgm:presLayoutVars>
          <dgm:chMax val="0"/>
          <dgm:bulletEnabled val="1"/>
        </dgm:presLayoutVars>
      </dgm:prSet>
      <dgm:spPr/>
    </dgm:pt>
    <dgm:pt modelId="{6F93522C-FFF8-DB4C-B600-E76A472F0E89}" type="pres">
      <dgm:prSet presAssocID="{7F14057D-1A20-4F64-A110-C77AC5F00602}" presName="sibTrans" presStyleCnt="0"/>
      <dgm:spPr/>
    </dgm:pt>
    <dgm:pt modelId="{1A715E79-F3AC-DE48-98DC-BB466A8E9836}" type="pres">
      <dgm:prSet presAssocID="{0A954AA6-C6B0-4271-8792-CCCE30CE7D69}" presName="compositeNode" presStyleCnt="0">
        <dgm:presLayoutVars>
          <dgm:bulletEnabled val="1"/>
        </dgm:presLayoutVars>
      </dgm:prSet>
      <dgm:spPr/>
    </dgm:pt>
    <dgm:pt modelId="{6CF6E220-A42F-9F4D-9F70-EB7BFE4F60A8}" type="pres">
      <dgm:prSet presAssocID="{0A954AA6-C6B0-4271-8792-CCCE30CE7D69}" presName="image" presStyleLbl="fgImgPlace1" presStyleIdx="2" presStyleCnt="5"/>
      <dgm:spPr>
        <a:solidFill>
          <a:schemeClr val="accent4">
            <a:lumMod val="50000"/>
          </a:schemeClr>
        </a:solidFill>
        <a:ln>
          <a:noFill/>
        </a:ln>
      </dgm:spPr>
    </dgm:pt>
    <dgm:pt modelId="{0544738A-4D9B-8B4A-8E09-0A2AD44EAB55}" type="pres">
      <dgm:prSet presAssocID="{0A954AA6-C6B0-4271-8792-CCCE30CE7D69}" presName="childNode" presStyleLbl="node1" presStyleIdx="2" presStyleCnt="5" custScaleY="92538" custLinFactNeighborY="-4650">
        <dgm:presLayoutVars>
          <dgm:bulletEnabled val="1"/>
        </dgm:presLayoutVars>
      </dgm:prSet>
      <dgm:spPr/>
    </dgm:pt>
    <dgm:pt modelId="{EA8D0380-CC0E-024C-92A1-DC637FB17976}" type="pres">
      <dgm:prSet presAssocID="{0A954AA6-C6B0-4271-8792-CCCE30CE7D69}" presName="parentNode" presStyleLbl="revTx" presStyleIdx="2" presStyleCnt="5">
        <dgm:presLayoutVars>
          <dgm:chMax val="0"/>
          <dgm:bulletEnabled val="1"/>
        </dgm:presLayoutVars>
      </dgm:prSet>
      <dgm:spPr/>
    </dgm:pt>
    <dgm:pt modelId="{688EB88A-B56F-9444-AFF2-0084DB12BCE4}" type="pres">
      <dgm:prSet presAssocID="{7635DF39-FFCE-4F67-A43A-C3F7B847830D}" presName="sibTrans" presStyleCnt="0"/>
      <dgm:spPr/>
    </dgm:pt>
    <dgm:pt modelId="{190606F8-AE7F-5C4E-982A-324C4A19E486}" type="pres">
      <dgm:prSet presAssocID="{1E1BD5C7-7E98-4E9C-980A-6231C710F86D}" presName="compositeNode" presStyleCnt="0">
        <dgm:presLayoutVars>
          <dgm:bulletEnabled val="1"/>
        </dgm:presLayoutVars>
      </dgm:prSet>
      <dgm:spPr/>
    </dgm:pt>
    <dgm:pt modelId="{FDF0BD95-1B70-DB43-AE1B-E9257FB872D9}" type="pres">
      <dgm:prSet presAssocID="{1E1BD5C7-7E98-4E9C-980A-6231C710F86D}" presName="image" presStyleLbl="fgImgPlace1" presStyleIdx="3" presStyleCnt="5"/>
      <dgm:spPr>
        <a:solidFill>
          <a:schemeClr val="bg2">
            <a:lumMod val="50000"/>
          </a:schemeClr>
        </a:solidFill>
        <a:ln>
          <a:noFill/>
        </a:ln>
      </dgm:spPr>
    </dgm:pt>
    <dgm:pt modelId="{2F7D9DAC-A22B-EF4A-95AA-7545855E7DA1}" type="pres">
      <dgm:prSet presAssocID="{1E1BD5C7-7E98-4E9C-980A-6231C710F86D}" presName="childNode" presStyleLbl="node1" presStyleIdx="3" presStyleCnt="5" custScaleY="92538" custLinFactNeighborX="-629" custLinFactNeighborY="-4327">
        <dgm:presLayoutVars>
          <dgm:bulletEnabled val="1"/>
        </dgm:presLayoutVars>
      </dgm:prSet>
      <dgm:spPr/>
    </dgm:pt>
    <dgm:pt modelId="{9B8DF5E3-0DA1-8247-A7D3-3BEC651E4C7E}" type="pres">
      <dgm:prSet presAssocID="{1E1BD5C7-7E98-4E9C-980A-6231C710F86D}" presName="parentNode" presStyleLbl="revTx" presStyleIdx="3" presStyleCnt="5">
        <dgm:presLayoutVars>
          <dgm:chMax val="0"/>
          <dgm:bulletEnabled val="1"/>
        </dgm:presLayoutVars>
      </dgm:prSet>
      <dgm:spPr/>
    </dgm:pt>
    <dgm:pt modelId="{FF16E4B8-9404-F547-92EF-493BAB349E43}" type="pres">
      <dgm:prSet presAssocID="{BDC49242-DD3A-494A-A4AF-E750AD6D3DAB}" presName="sibTrans" presStyleCnt="0"/>
      <dgm:spPr/>
    </dgm:pt>
    <dgm:pt modelId="{6105AEB7-0728-3C4E-99FA-400BA8F15D80}" type="pres">
      <dgm:prSet presAssocID="{13416990-6629-4AE4-B0B2-7DE8418884DB}" presName="compositeNode" presStyleCnt="0">
        <dgm:presLayoutVars>
          <dgm:bulletEnabled val="1"/>
        </dgm:presLayoutVars>
      </dgm:prSet>
      <dgm:spPr/>
    </dgm:pt>
    <dgm:pt modelId="{5B940741-26B1-D34D-A59D-2B9F319A0519}" type="pres">
      <dgm:prSet presAssocID="{13416990-6629-4AE4-B0B2-7DE8418884DB}" presName="image" presStyleLbl="fgImgPlace1" presStyleIdx="4" presStyleCnt="5"/>
      <dgm:spPr>
        <a:solidFill>
          <a:schemeClr val="accent6">
            <a:lumMod val="50000"/>
          </a:schemeClr>
        </a:solidFill>
        <a:ln>
          <a:noFill/>
        </a:ln>
      </dgm:spPr>
    </dgm:pt>
    <dgm:pt modelId="{1CD02B52-7AAB-824B-8167-87ED29CB8B53}" type="pres">
      <dgm:prSet presAssocID="{13416990-6629-4AE4-B0B2-7DE8418884DB}" presName="childNode" presStyleLbl="node1" presStyleIdx="4" presStyleCnt="5" custScaleY="92538" custLinFactNeighborY="-4650">
        <dgm:presLayoutVars>
          <dgm:bulletEnabled val="1"/>
        </dgm:presLayoutVars>
      </dgm:prSet>
      <dgm:spPr/>
    </dgm:pt>
    <dgm:pt modelId="{2D7A0D9A-A8D1-0B47-A497-E19ECC63F4B1}" type="pres">
      <dgm:prSet presAssocID="{13416990-6629-4AE4-B0B2-7DE8418884DB}" presName="parentNode" presStyleLbl="revTx" presStyleIdx="4" presStyleCnt="5">
        <dgm:presLayoutVars>
          <dgm:chMax val="0"/>
          <dgm:bulletEnabled val="1"/>
        </dgm:presLayoutVars>
      </dgm:prSet>
      <dgm:spPr/>
    </dgm:pt>
  </dgm:ptLst>
  <dgm:cxnLst>
    <dgm:cxn modelId="{00DD2E02-10AE-F341-818B-70D75BC0744E}" type="presOf" srcId="{6E78410F-604C-43A6-A991-1F6A0685C76E}" destId="{C42ACF7D-21CE-C842-AFA6-6CA2370C8B33}" srcOrd="0" destOrd="0" presId="urn:microsoft.com/office/officeart/2005/8/layout/hList2"/>
    <dgm:cxn modelId="{37302112-2804-D546-9E47-2E5EAFA164C0}" type="presOf" srcId="{13416990-6629-4AE4-B0B2-7DE8418884DB}" destId="{2D7A0D9A-A8D1-0B47-A497-E19ECC63F4B1}" srcOrd="0" destOrd="0" presId="urn:microsoft.com/office/officeart/2005/8/layout/hList2"/>
    <dgm:cxn modelId="{4A7F6715-186E-49A7-B901-131CC9610C6D}" srcId="{0DD8915E-DC14-41D6-9BB5-F49E1C265163}" destId="{CEA68BC1-0214-475A-AAEB-F2C106BEDF3D}" srcOrd="0" destOrd="0" parTransId="{D39F5498-D166-4D4F-959E-220D13F281F2}" sibTransId="{D52D63DB-7300-43C9-9B4D-DCAB119753ED}"/>
    <dgm:cxn modelId="{13126A2F-129D-4762-93CF-9798949EB589}" srcId="{0DD8915E-DC14-41D6-9BB5-F49E1C265163}" destId="{57B30C7E-2C98-474C-972A-4A9F013596F6}" srcOrd="1" destOrd="0" parTransId="{3C56CB1B-7905-41E8-90E6-A55A14BA7821}" sibTransId="{7F14057D-1A20-4F64-A110-C77AC5F00602}"/>
    <dgm:cxn modelId="{BE908930-A433-824A-89D8-1BF4174F1D46}" type="presOf" srcId="{08E46528-147D-4346-BCC0-70324BA5E1F8}" destId="{0544738A-4D9B-8B4A-8E09-0A2AD44EAB55}" srcOrd="0" destOrd="1" presId="urn:microsoft.com/office/officeart/2005/8/layout/hList2"/>
    <dgm:cxn modelId="{61DE8435-87FC-4ED8-A1D9-A0E36224C192}" srcId="{0DD8915E-DC14-41D6-9BB5-F49E1C265163}" destId="{0A954AA6-C6B0-4271-8792-CCCE30CE7D69}" srcOrd="2" destOrd="0" parTransId="{81CA91A9-12C9-4000-A833-6528B617CCA1}" sibTransId="{7635DF39-FFCE-4F67-A43A-C3F7B847830D}"/>
    <dgm:cxn modelId="{C1619838-3503-BB47-9679-0ED1414548B2}" type="presOf" srcId="{1E1BD5C7-7E98-4E9C-980A-6231C710F86D}" destId="{9B8DF5E3-0DA1-8247-A7D3-3BEC651E4C7E}" srcOrd="0" destOrd="0" presId="urn:microsoft.com/office/officeart/2005/8/layout/hList2"/>
    <dgm:cxn modelId="{DA65D739-98AB-49B5-B28F-78D06B43157F}" srcId="{1E1BD5C7-7E98-4E9C-980A-6231C710F86D}" destId="{A0B60079-4AAF-49AC-8F08-8A2DFAEE29DB}" srcOrd="0" destOrd="0" parTransId="{94E190C2-DE76-4E92-9B8B-12C8AC85398D}" sibTransId="{B3783AFC-A7BD-4A0E-8A53-49FBB33EB50F}"/>
    <dgm:cxn modelId="{0777763A-2AFA-004E-AEC9-957B33DAC605}" type="presOf" srcId="{8FE81FEC-2664-411F-AEB3-065F29F52751}" destId="{1CD02B52-7AAB-824B-8167-87ED29CB8B53}" srcOrd="0" destOrd="0" presId="urn:microsoft.com/office/officeart/2005/8/layout/hList2"/>
    <dgm:cxn modelId="{711E093C-AD42-45A4-8D40-A2D39702062E}" srcId="{13416990-6629-4AE4-B0B2-7DE8418884DB}" destId="{8FE81FEC-2664-411F-AEB3-065F29F52751}" srcOrd="0" destOrd="0" parTransId="{BCBC007E-0269-421B-9C41-DE26D5C3A822}" sibTransId="{80230EB7-7230-4881-A631-309C07417378}"/>
    <dgm:cxn modelId="{F291143C-5080-4FD6-BEEA-B126FBAFEC70}" srcId="{0DD8915E-DC14-41D6-9BB5-F49E1C265163}" destId="{1E1BD5C7-7E98-4E9C-980A-6231C710F86D}" srcOrd="3" destOrd="0" parTransId="{63D0BD99-D324-4743-A063-0F16264E6A03}" sibTransId="{BDC49242-DD3A-494A-A4AF-E750AD6D3DAB}"/>
    <dgm:cxn modelId="{35820D43-55DF-F341-87CF-77480C295F5E}" type="presOf" srcId="{87DB265E-BC04-6A42-A59E-1151012D820B}" destId="{C42ACF7D-21CE-C842-AFA6-6CA2370C8B33}" srcOrd="0" destOrd="1" presId="urn:microsoft.com/office/officeart/2005/8/layout/hList2"/>
    <dgm:cxn modelId="{D5769B6B-9624-AE48-A048-D9C8B697C046}" type="presOf" srcId="{838BD54C-88AD-40D7-AF5F-AB65EB0898A5}" destId="{0544738A-4D9B-8B4A-8E09-0A2AD44EAB55}" srcOrd="0" destOrd="0" presId="urn:microsoft.com/office/officeart/2005/8/layout/hList2"/>
    <dgm:cxn modelId="{A26D6F74-12E6-1242-BDAD-72A181784AD1}" type="presOf" srcId="{B45FF3C1-5A75-4E4C-B2B6-84B0FAC421C2}" destId="{FB1129E9-2E26-EE4A-AC68-89355DB63584}" srcOrd="0" destOrd="0" presId="urn:microsoft.com/office/officeart/2005/8/layout/hList2"/>
    <dgm:cxn modelId="{61F77B57-9D6B-4640-8CEC-39A6A2C9DE90}" type="presOf" srcId="{E875A899-E010-4D4D-8116-96337370C8CB}" destId="{2F7D9DAC-A22B-EF4A-95AA-7545855E7DA1}" srcOrd="0" destOrd="1" presId="urn:microsoft.com/office/officeart/2005/8/layout/hList2"/>
    <dgm:cxn modelId="{B76AF957-D6B3-6340-B67B-FC99C23DD3D7}" type="presOf" srcId="{A0B60079-4AAF-49AC-8F08-8A2DFAEE29DB}" destId="{2F7D9DAC-A22B-EF4A-95AA-7545855E7DA1}" srcOrd="0" destOrd="0" presId="urn:microsoft.com/office/officeart/2005/8/layout/hList2"/>
    <dgm:cxn modelId="{E6E94786-140A-4645-ACBD-B11A56308E02}" srcId="{CEA68BC1-0214-475A-AAEB-F2C106BEDF3D}" destId="{6E78410F-604C-43A6-A991-1F6A0685C76E}" srcOrd="0" destOrd="0" parTransId="{B87758DC-95B9-415D-8FA2-3A592F03EEB6}" sibTransId="{81ADE71D-3BBC-45B9-8FE7-89C53F21FB8E}"/>
    <dgm:cxn modelId="{202E0A88-85A5-0F49-9921-CA02EE057888}" srcId="{CEA68BC1-0214-475A-AAEB-F2C106BEDF3D}" destId="{87DB265E-BC04-6A42-A59E-1151012D820B}" srcOrd="1" destOrd="0" parTransId="{3BCE3EE6-8322-9E46-B80C-D56CA71CB6A3}" sibTransId="{ECDADFC2-F2DD-7A45-A531-D168CDCEF432}"/>
    <dgm:cxn modelId="{677BBF89-4A8E-CE49-BB0A-4901C300516C}" type="presOf" srcId="{57B30C7E-2C98-474C-972A-4A9F013596F6}" destId="{A87CC273-2BD5-3244-8847-3F14FA643771}" srcOrd="0" destOrd="0" presId="urn:microsoft.com/office/officeart/2005/8/layout/hList2"/>
    <dgm:cxn modelId="{06AEDB8E-FD8C-8449-8C24-B6C830E571EE}" type="presOf" srcId="{0A954AA6-C6B0-4271-8792-CCCE30CE7D69}" destId="{EA8D0380-CC0E-024C-92A1-DC637FB17976}" srcOrd="0" destOrd="0" presId="urn:microsoft.com/office/officeart/2005/8/layout/hList2"/>
    <dgm:cxn modelId="{D750FE9E-CAF2-3744-8E28-91AED0B647FF}" srcId="{0A954AA6-C6B0-4271-8792-CCCE30CE7D69}" destId="{08E46528-147D-4346-BCC0-70324BA5E1F8}" srcOrd="1" destOrd="0" parTransId="{99B18E06-052F-0044-8B17-8861CD2B3DAC}" sibTransId="{CDCFA4BD-EC6D-8048-83A9-5324C42123B7}"/>
    <dgm:cxn modelId="{924A55A8-CA65-D547-922E-B3E98BC18A2C}" type="presOf" srcId="{0DD8915E-DC14-41D6-9BB5-F49E1C265163}" destId="{4C9425F9-7D64-2646-9E7F-D47ED17CEFF2}" srcOrd="0" destOrd="0" presId="urn:microsoft.com/office/officeart/2005/8/layout/hList2"/>
    <dgm:cxn modelId="{AF9D33AA-FA40-D346-92BD-230D1187DB2B}" type="presOf" srcId="{7E4DE888-3B82-AE43-8B0E-5A19301532C3}" destId="{FB1129E9-2E26-EE4A-AC68-89355DB63584}" srcOrd="0" destOrd="1" presId="urn:microsoft.com/office/officeart/2005/8/layout/hList2"/>
    <dgm:cxn modelId="{DE6A98B7-50FB-BC4F-9EF1-2A0BD88E851F}" srcId="{57B30C7E-2C98-474C-972A-4A9F013596F6}" destId="{7E4DE888-3B82-AE43-8B0E-5A19301532C3}" srcOrd="1" destOrd="0" parTransId="{EC31C39C-DFA1-0B4A-8E57-FF9F1785DFA1}" sibTransId="{22077D35-A80F-4B48-A086-55C171AA7096}"/>
    <dgm:cxn modelId="{D6AF6FC0-4B56-4246-AC09-69D41F1CFC6B}" srcId="{57B30C7E-2C98-474C-972A-4A9F013596F6}" destId="{B45FF3C1-5A75-4E4C-B2B6-84B0FAC421C2}" srcOrd="0" destOrd="0" parTransId="{34A81C80-FF70-48EA-B442-BDB1EF403754}" sibTransId="{5B9815BA-8A8F-4251-B182-AD39A4FE26DD}"/>
    <dgm:cxn modelId="{AA466DD1-5BDA-3E4C-B594-1A0E992FC90A}" srcId="{1E1BD5C7-7E98-4E9C-980A-6231C710F86D}" destId="{E875A899-E010-4D4D-8116-96337370C8CB}" srcOrd="1" destOrd="0" parTransId="{24ABA3B7-BFBC-164E-8523-6844A3D44C33}" sibTransId="{171D40E9-F6C3-0443-9E2E-92143BC778B5}"/>
    <dgm:cxn modelId="{E33A27D8-9059-174B-B426-C1A01D3FF769}" srcId="{13416990-6629-4AE4-B0B2-7DE8418884DB}" destId="{1AA29140-803E-C14F-83AD-77442ABE8C65}" srcOrd="1" destOrd="0" parTransId="{9996163B-E55B-8046-9BC4-3544A0AD9166}" sibTransId="{EBCFBAB0-9BAA-2E4F-8ACD-D98DE81CD35D}"/>
    <dgm:cxn modelId="{F121F6F0-7755-CF4F-A411-46E6C446A35E}" type="presOf" srcId="{CEA68BC1-0214-475A-AAEB-F2C106BEDF3D}" destId="{E42D2D53-71FB-854F-B3C1-4EFD99608C43}" srcOrd="0" destOrd="0" presId="urn:microsoft.com/office/officeart/2005/8/layout/hList2"/>
    <dgm:cxn modelId="{8CF5DAF1-D747-5F42-8025-581CF4D1AD62}" type="presOf" srcId="{1AA29140-803E-C14F-83AD-77442ABE8C65}" destId="{1CD02B52-7AAB-824B-8167-87ED29CB8B53}" srcOrd="0" destOrd="1" presId="urn:microsoft.com/office/officeart/2005/8/layout/hList2"/>
    <dgm:cxn modelId="{122438FB-0EB1-4DC7-B97A-C5EDE3236321}" srcId="{0A954AA6-C6B0-4271-8792-CCCE30CE7D69}" destId="{838BD54C-88AD-40D7-AF5F-AB65EB0898A5}" srcOrd="0" destOrd="0" parTransId="{FD106F30-FED7-4A4D-9063-A51FC1861B8D}" sibTransId="{C5AC6457-3C00-4583-9061-8DA5017D63FF}"/>
    <dgm:cxn modelId="{88C7DEFE-ACEF-4A9F-B154-781CBBFCBE18}" srcId="{0DD8915E-DC14-41D6-9BB5-F49E1C265163}" destId="{13416990-6629-4AE4-B0B2-7DE8418884DB}" srcOrd="4" destOrd="0" parTransId="{180D8207-97DB-48B4-AFB6-E1571502D51D}" sibTransId="{355D6E8A-518E-4B49-955A-8C7CE0CBDA24}"/>
    <dgm:cxn modelId="{781BD105-3F98-9247-85FC-811B8ACD33EE}" type="presParOf" srcId="{4C9425F9-7D64-2646-9E7F-D47ED17CEFF2}" destId="{244446CE-89E0-8B40-A489-016B8E95285C}" srcOrd="0" destOrd="0" presId="urn:microsoft.com/office/officeart/2005/8/layout/hList2"/>
    <dgm:cxn modelId="{CE46F757-A7C4-334D-A2FD-41951451CB94}" type="presParOf" srcId="{244446CE-89E0-8B40-A489-016B8E95285C}" destId="{EC32CD1C-6103-8E4A-9A03-69F7EAC7A3DB}" srcOrd="0" destOrd="0" presId="urn:microsoft.com/office/officeart/2005/8/layout/hList2"/>
    <dgm:cxn modelId="{E91C9B7B-F205-F74D-887B-45FEF2440652}" type="presParOf" srcId="{244446CE-89E0-8B40-A489-016B8E95285C}" destId="{C42ACF7D-21CE-C842-AFA6-6CA2370C8B33}" srcOrd="1" destOrd="0" presId="urn:microsoft.com/office/officeart/2005/8/layout/hList2"/>
    <dgm:cxn modelId="{CD8F8105-A32F-3E49-AA93-55F28CD2356B}" type="presParOf" srcId="{244446CE-89E0-8B40-A489-016B8E95285C}" destId="{E42D2D53-71FB-854F-B3C1-4EFD99608C43}" srcOrd="2" destOrd="0" presId="urn:microsoft.com/office/officeart/2005/8/layout/hList2"/>
    <dgm:cxn modelId="{5D336FE6-08FF-284E-B27F-490A195C9F07}" type="presParOf" srcId="{4C9425F9-7D64-2646-9E7F-D47ED17CEFF2}" destId="{61A2F701-1773-814F-AD45-DE9420640DBE}" srcOrd="1" destOrd="0" presId="urn:microsoft.com/office/officeart/2005/8/layout/hList2"/>
    <dgm:cxn modelId="{02D40C8A-DFC6-3242-A063-8B8990E4FC0B}" type="presParOf" srcId="{4C9425F9-7D64-2646-9E7F-D47ED17CEFF2}" destId="{1A4D0137-8D6F-9B4F-A8FB-E883C1DE50F1}" srcOrd="2" destOrd="0" presId="urn:microsoft.com/office/officeart/2005/8/layout/hList2"/>
    <dgm:cxn modelId="{498719E2-3EFF-104A-BADD-01FAB34C2ACE}" type="presParOf" srcId="{1A4D0137-8D6F-9B4F-A8FB-E883C1DE50F1}" destId="{DB6970E7-446E-BD43-B80B-60871D41B8A1}" srcOrd="0" destOrd="0" presId="urn:microsoft.com/office/officeart/2005/8/layout/hList2"/>
    <dgm:cxn modelId="{41E56895-6CA3-5C47-BF18-5C308B32278B}" type="presParOf" srcId="{1A4D0137-8D6F-9B4F-A8FB-E883C1DE50F1}" destId="{FB1129E9-2E26-EE4A-AC68-89355DB63584}" srcOrd="1" destOrd="0" presId="urn:microsoft.com/office/officeart/2005/8/layout/hList2"/>
    <dgm:cxn modelId="{A867DAE9-20CE-C942-AD25-7C8FFEA07ECA}" type="presParOf" srcId="{1A4D0137-8D6F-9B4F-A8FB-E883C1DE50F1}" destId="{A87CC273-2BD5-3244-8847-3F14FA643771}" srcOrd="2" destOrd="0" presId="urn:microsoft.com/office/officeart/2005/8/layout/hList2"/>
    <dgm:cxn modelId="{5855BC0B-F469-884D-92C7-2C0AAA5E9A52}" type="presParOf" srcId="{4C9425F9-7D64-2646-9E7F-D47ED17CEFF2}" destId="{6F93522C-FFF8-DB4C-B600-E76A472F0E89}" srcOrd="3" destOrd="0" presId="urn:microsoft.com/office/officeart/2005/8/layout/hList2"/>
    <dgm:cxn modelId="{554B2332-DB9A-8A42-8361-A93FCA2969C6}" type="presParOf" srcId="{4C9425F9-7D64-2646-9E7F-D47ED17CEFF2}" destId="{1A715E79-F3AC-DE48-98DC-BB466A8E9836}" srcOrd="4" destOrd="0" presId="urn:microsoft.com/office/officeart/2005/8/layout/hList2"/>
    <dgm:cxn modelId="{83A8E2D8-C5EA-D343-8A0A-0001F9CBEDB0}" type="presParOf" srcId="{1A715E79-F3AC-DE48-98DC-BB466A8E9836}" destId="{6CF6E220-A42F-9F4D-9F70-EB7BFE4F60A8}" srcOrd="0" destOrd="0" presId="urn:microsoft.com/office/officeart/2005/8/layout/hList2"/>
    <dgm:cxn modelId="{B02592E0-F484-D74F-BF84-832499E3CB65}" type="presParOf" srcId="{1A715E79-F3AC-DE48-98DC-BB466A8E9836}" destId="{0544738A-4D9B-8B4A-8E09-0A2AD44EAB55}" srcOrd="1" destOrd="0" presId="urn:microsoft.com/office/officeart/2005/8/layout/hList2"/>
    <dgm:cxn modelId="{F127EAAD-7F30-8947-B8F0-3D3EB369541B}" type="presParOf" srcId="{1A715E79-F3AC-DE48-98DC-BB466A8E9836}" destId="{EA8D0380-CC0E-024C-92A1-DC637FB17976}" srcOrd="2" destOrd="0" presId="urn:microsoft.com/office/officeart/2005/8/layout/hList2"/>
    <dgm:cxn modelId="{0A421755-4E36-F14F-B51C-8A4440DD7CA6}" type="presParOf" srcId="{4C9425F9-7D64-2646-9E7F-D47ED17CEFF2}" destId="{688EB88A-B56F-9444-AFF2-0084DB12BCE4}" srcOrd="5" destOrd="0" presId="urn:microsoft.com/office/officeart/2005/8/layout/hList2"/>
    <dgm:cxn modelId="{076A413C-B1D5-2F4F-8B94-CBB0A82B5FD7}" type="presParOf" srcId="{4C9425F9-7D64-2646-9E7F-D47ED17CEFF2}" destId="{190606F8-AE7F-5C4E-982A-324C4A19E486}" srcOrd="6" destOrd="0" presId="urn:microsoft.com/office/officeart/2005/8/layout/hList2"/>
    <dgm:cxn modelId="{577A11F3-743D-4648-8CF0-30EAA5A6DDB0}" type="presParOf" srcId="{190606F8-AE7F-5C4E-982A-324C4A19E486}" destId="{FDF0BD95-1B70-DB43-AE1B-E9257FB872D9}" srcOrd="0" destOrd="0" presId="urn:microsoft.com/office/officeart/2005/8/layout/hList2"/>
    <dgm:cxn modelId="{8FB860D7-718E-B44C-92F9-3E39A3B8041D}" type="presParOf" srcId="{190606F8-AE7F-5C4E-982A-324C4A19E486}" destId="{2F7D9DAC-A22B-EF4A-95AA-7545855E7DA1}" srcOrd="1" destOrd="0" presId="urn:microsoft.com/office/officeart/2005/8/layout/hList2"/>
    <dgm:cxn modelId="{2F1825DC-590C-D847-8C07-391AD03B5E0B}" type="presParOf" srcId="{190606F8-AE7F-5C4E-982A-324C4A19E486}" destId="{9B8DF5E3-0DA1-8247-A7D3-3BEC651E4C7E}" srcOrd="2" destOrd="0" presId="urn:microsoft.com/office/officeart/2005/8/layout/hList2"/>
    <dgm:cxn modelId="{D633F928-5D51-794A-AD2E-864858EACCB7}" type="presParOf" srcId="{4C9425F9-7D64-2646-9E7F-D47ED17CEFF2}" destId="{FF16E4B8-9404-F547-92EF-493BAB349E43}" srcOrd="7" destOrd="0" presId="urn:microsoft.com/office/officeart/2005/8/layout/hList2"/>
    <dgm:cxn modelId="{420796B7-42E2-F740-ABF6-F959FDBF1B2C}" type="presParOf" srcId="{4C9425F9-7D64-2646-9E7F-D47ED17CEFF2}" destId="{6105AEB7-0728-3C4E-99FA-400BA8F15D80}" srcOrd="8" destOrd="0" presId="urn:microsoft.com/office/officeart/2005/8/layout/hList2"/>
    <dgm:cxn modelId="{4545E8F8-4389-B34B-80AE-6C21C5473C34}" type="presParOf" srcId="{6105AEB7-0728-3C4E-99FA-400BA8F15D80}" destId="{5B940741-26B1-D34D-A59D-2B9F319A0519}" srcOrd="0" destOrd="0" presId="urn:microsoft.com/office/officeart/2005/8/layout/hList2"/>
    <dgm:cxn modelId="{ADFC1C8A-2D3A-294B-8CF9-DD815372CC0D}" type="presParOf" srcId="{6105AEB7-0728-3C4E-99FA-400BA8F15D80}" destId="{1CD02B52-7AAB-824B-8167-87ED29CB8B53}" srcOrd="1" destOrd="0" presId="urn:microsoft.com/office/officeart/2005/8/layout/hList2"/>
    <dgm:cxn modelId="{42ECE1C3-21D3-5640-A318-32BD8231A785}" type="presParOf" srcId="{6105AEB7-0728-3C4E-99FA-400BA8F15D80}" destId="{2D7A0D9A-A8D1-0B47-A497-E19ECC63F4B1}" srcOrd="2" destOrd="0" presId="urn:microsoft.com/office/officeart/2005/8/layout/h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A24E01-5535-46B9-A9A1-A9A07E639A88}" type="doc">
      <dgm:prSet loTypeId="urn:microsoft.com/office/officeart/2017/3/layout/DropPinTimeline" loCatId="timeline" qsTypeId="urn:microsoft.com/office/officeart/2005/8/quickstyle/simple2" qsCatId="simple" csTypeId="urn:microsoft.com/office/officeart/2005/8/colors/colorful1" csCatId="colorful" phldr="1"/>
      <dgm:spPr/>
      <dgm:t>
        <a:bodyPr/>
        <a:lstStyle/>
        <a:p>
          <a:endParaRPr lang="en-US"/>
        </a:p>
      </dgm:t>
    </dgm:pt>
    <dgm:pt modelId="{DF1ABFB3-B399-406F-91BD-DCDF9A38526B}">
      <dgm:prSet phldrT="[Text]" phldr="0"/>
      <dgm:spPr/>
      <dgm:t>
        <a:bodyPr/>
        <a:lstStyle/>
        <a:p>
          <a:endParaRPr lang="en-US" b="1" dirty="0">
            <a:latin typeface="Bodoni MT" panose="02070603080606020203" pitchFamily="18" charset="77"/>
          </a:endParaRPr>
        </a:p>
      </dgm:t>
    </dgm:pt>
    <dgm:pt modelId="{78CB0E27-958C-4066-A189-8B36505E8204}" type="parTrans" cxnId="{15319551-A9EA-462E-845B-E5251E84291F}">
      <dgm:prSet/>
      <dgm:spPr/>
      <dgm:t>
        <a:bodyPr/>
        <a:lstStyle/>
        <a:p>
          <a:endParaRPr lang="en-US"/>
        </a:p>
      </dgm:t>
    </dgm:pt>
    <dgm:pt modelId="{70E4A1D3-514E-4327-991D-5CC9C6B41885}" type="sibTrans" cxnId="{15319551-A9EA-462E-845B-E5251E84291F}">
      <dgm:prSet/>
      <dgm:spPr/>
      <dgm:t>
        <a:bodyPr/>
        <a:lstStyle/>
        <a:p>
          <a:endParaRPr lang="en-US"/>
        </a:p>
      </dgm:t>
    </dgm:pt>
    <dgm:pt modelId="{58FF46FB-368D-4E9C-A650-0513B8879DA8}">
      <dgm:prSet custT="1"/>
      <dgm:spPr/>
      <dgm:t>
        <a:bodyPr/>
        <a:lstStyle/>
        <a:p>
          <a:pPr>
            <a:defRPr b="1"/>
          </a:pPr>
          <a:r>
            <a:rPr lang="en-US" sz="1400" b="0" dirty="0">
              <a:solidFill>
                <a:schemeClr val="accent2">
                  <a:lumMod val="50000"/>
                </a:schemeClr>
              </a:solidFill>
              <a:latin typeface="Avenir Next LT Pro" panose="020B0504020202020204" pitchFamily="34" charset="77"/>
            </a:rPr>
            <a:t>Bar Chart</a:t>
          </a:r>
        </a:p>
      </dgm:t>
    </dgm:pt>
    <dgm:pt modelId="{11DFA284-5E99-474D-BF05-364A45269DC7}" type="parTrans" cxnId="{C5645B39-CB65-4A0A-B369-E455C3B827C3}">
      <dgm:prSet/>
      <dgm:spPr/>
      <dgm:t>
        <a:bodyPr/>
        <a:lstStyle/>
        <a:p>
          <a:endParaRPr lang="en-US"/>
        </a:p>
      </dgm:t>
    </dgm:pt>
    <dgm:pt modelId="{CFA40740-0682-470C-AD5A-CFF53CD12BD2}" type="sibTrans" cxnId="{C5645B39-CB65-4A0A-B369-E455C3B827C3}">
      <dgm:prSet/>
      <dgm:spPr/>
      <dgm:t>
        <a:bodyPr/>
        <a:lstStyle/>
        <a:p>
          <a:endParaRPr lang="en-US"/>
        </a:p>
      </dgm:t>
    </dgm:pt>
    <dgm:pt modelId="{9A875394-CA1E-4432-AEEB-9054FCFF5E0E}">
      <dgm:prSet phldr="0"/>
      <dgm:spPr/>
      <dgm:t>
        <a:bodyPr/>
        <a:lstStyle/>
        <a:p>
          <a:endParaRPr lang="en-US" b="0" dirty="0">
            <a:latin typeface="Bodoni MT" panose="02070603080606020203" pitchFamily="18" charset="77"/>
          </a:endParaRPr>
        </a:p>
      </dgm:t>
    </dgm:pt>
    <dgm:pt modelId="{FCC92BDD-6EA3-421D-9DA8-7D3A12D003B6}" type="parTrans" cxnId="{B659504B-18E4-4D89-A17C-34ABB280AE52}">
      <dgm:prSet/>
      <dgm:spPr/>
      <dgm:t>
        <a:bodyPr/>
        <a:lstStyle/>
        <a:p>
          <a:endParaRPr lang="en-US"/>
        </a:p>
      </dgm:t>
    </dgm:pt>
    <dgm:pt modelId="{0314452B-82A0-42F4-9551-DF00CFFC3580}" type="sibTrans" cxnId="{B659504B-18E4-4D89-A17C-34ABB280AE52}">
      <dgm:prSet/>
      <dgm:spPr/>
      <dgm:t>
        <a:bodyPr/>
        <a:lstStyle/>
        <a:p>
          <a:endParaRPr lang="en-US"/>
        </a:p>
      </dgm:t>
    </dgm:pt>
    <dgm:pt modelId="{D05E1923-5021-40F7-B4EF-E582E23A699D}">
      <dgm:prSet custT="1"/>
      <dgm:spPr/>
      <dgm:t>
        <a:bodyPr/>
        <a:lstStyle/>
        <a:p>
          <a:pPr>
            <a:defRPr b="1"/>
          </a:pPr>
          <a:endParaRPr lang="en-US" sz="1400" b="0" dirty="0">
            <a:solidFill>
              <a:schemeClr val="accent3">
                <a:lumMod val="50000"/>
              </a:schemeClr>
            </a:solidFill>
            <a:latin typeface="Avenir Next LT Pro" panose="020B0504020202020204" pitchFamily="34" charset="77"/>
          </a:endParaRPr>
        </a:p>
      </dgm:t>
    </dgm:pt>
    <dgm:pt modelId="{FD6C5CD2-9CED-4BE6-89CD-A5A5CCE63B3E}" type="parTrans" cxnId="{72C4D6D9-419A-42C1-A76D-84599F65BB08}">
      <dgm:prSet/>
      <dgm:spPr/>
      <dgm:t>
        <a:bodyPr/>
        <a:lstStyle/>
        <a:p>
          <a:endParaRPr lang="en-US"/>
        </a:p>
      </dgm:t>
    </dgm:pt>
    <dgm:pt modelId="{F020958C-EF86-4274-85F9-318F2792F7B6}" type="sibTrans" cxnId="{72C4D6D9-419A-42C1-A76D-84599F65BB08}">
      <dgm:prSet/>
      <dgm:spPr/>
      <dgm:t>
        <a:bodyPr/>
        <a:lstStyle/>
        <a:p>
          <a:endParaRPr lang="en-US"/>
        </a:p>
      </dgm:t>
    </dgm:pt>
    <dgm:pt modelId="{579089A8-5362-4BA4-9163-D19228C1808F}">
      <dgm:prSet phldr="0"/>
      <dgm:spPr/>
      <dgm:t>
        <a:bodyPr/>
        <a:lstStyle/>
        <a:p>
          <a:r>
            <a:rPr lang="en-US" b="0" dirty="0">
              <a:latin typeface="Bodoni MT" panose="02070603080606020203" pitchFamily="18" charset="77"/>
            </a:rPr>
            <a:t>Column Chart</a:t>
          </a:r>
        </a:p>
      </dgm:t>
    </dgm:pt>
    <dgm:pt modelId="{FB2DEB6E-B29F-4E51-960A-23ECC62EBF38}" type="parTrans" cxnId="{4876CF51-F110-4E25-8FD4-08D25B4B0AB8}">
      <dgm:prSet/>
      <dgm:spPr/>
      <dgm:t>
        <a:bodyPr/>
        <a:lstStyle/>
        <a:p>
          <a:endParaRPr lang="en-US"/>
        </a:p>
      </dgm:t>
    </dgm:pt>
    <dgm:pt modelId="{1C5328B1-AC18-4CF7-A034-BB0592F4A2A1}" type="sibTrans" cxnId="{4876CF51-F110-4E25-8FD4-08D25B4B0AB8}">
      <dgm:prSet/>
      <dgm:spPr/>
      <dgm:t>
        <a:bodyPr/>
        <a:lstStyle/>
        <a:p>
          <a:endParaRPr lang="en-US"/>
        </a:p>
      </dgm:t>
    </dgm:pt>
    <dgm:pt modelId="{FA8F44BD-C8C7-462C-9756-1EC498E86842}">
      <dgm:prSet custT="1"/>
      <dgm:spPr/>
      <dgm:t>
        <a:bodyPr/>
        <a:lstStyle/>
        <a:p>
          <a:pPr>
            <a:defRPr b="1"/>
          </a:pPr>
          <a:r>
            <a:rPr lang="en-US" sz="1400" b="0" dirty="0">
              <a:solidFill>
                <a:schemeClr val="accent4">
                  <a:lumMod val="50000"/>
                </a:schemeClr>
              </a:solidFill>
              <a:latin typeface="Avenir Next LT Pro" panose="020B0504020202020204" pitchFamily="34" charset="77"/>
            </a:rPr>
            <a:t>Scatter Chart</a:t>
          </a:r>
        </a:p>
      </dgm:t>
    </dgm:pt>
    <dgm:pt modelId="{F47063EE-4B58-4EDE-A4F2-A4BD81B82F21}" type="parTrans" cxnId="{0D51BD2E-4619-469B-B233-EBAC3D4D0BA6}">
      <dgm:prSet/>
      <dgm:spPr/>
      <dgm:t>
        <a:bodyPr/>
        <a:lstStyle/>
        <a:p>
          <a:endParaRPr lang="en-US"/>
        </a:p>
      </dgm:t>
    </dgm:pt>
    <dgm:pt modelId="{8C8A9736-03DA-4B1C-A590-10B4AD89452B}" type="sibTrans" cxnId="{0D51BD2E-4619-469B-B233-EBAC3D4D0BA6}">
      <dgm:prSet/>
      <dgm:spPr/>
      <dgm:t>
        <a:bodyPr/>
        <a:lstStyle/>
        <a:p>
          <a:endParaRPr lang="en-US"/>
        </a:p>
      </dgm:t>
    </dgm:pt>
    <dgm:pt modelId="{EFEB4D61-3A9C-4140-977F-3C3F5C9EE9D1}">
      <dgm:prSet phldr="0"/>
      <dgm:spPr/>
      <dgm:t>
        <a:bodyPr/>
        <a:lstStyle/>
        <a:p>
          <a:endParaRPr lang="en-US" b="0" dirty="0">
            <a:latin typeface="Bodoni MT" panose="02070603080606020203" pitchFamily="18" charset="77"/>
          </a:endParaRPr>
        </a:p>
      </dgm:t>
    </dgm:pt>
    <dgm:pt modelId="{57D352E4-0431-4F68-B8F1-61BFA34799AA}" type="parTrans" cxnId="{1B32EF2C-9DB5-4504-A9DA-B4956CC00208}">
      <dgm:prSet/>
      <dgm:spPr/>
      <dgm:t>
        <a:bodyPr/>
        <a:lstStyle/>
        <a:p>
          <a:endParaRPr lang="en-US"/>
        </a:p>
      </dgm:t>
    </dgm:pt>
    <dgm:pt modelId="{0ECC32B6-1E7C-4AA4-9DBF-D69B7C5E64A9}" type="sibTrans" cxnId="{1B32EF2C-9DB5-4504-A9DA-B4956CC00208}">
      <dgm:prSet/>
      <dgm:spPr/>
      <dgm:t>
        <a:bodyPr/>
        <a:lstStyle/>
        <a:p>
          <a:endParaRPr lang="en-US"/>
        </a:p>
      </dgm:t>
    </dgm:pt>
    <dgm:pt modelId="{8BAB5E6F-A65E-41DB-A296-0818B0E49F7C}">
      <dgm:prSet custT="1"/>
      <dgm:spPr/>
      <dgm:t>
        <a:bodyPr/>
        <a:lstStyle/>
        <a:p>
          <a:pPr>
            <a:defRPr b="1"/>
          </a:pPr>
          <a:endParaRPr lang="en-US" sz="1400" b="0" dirty="0">
            <a:solidFill>
              <a:schemeClr val="bg2">
                <a:lumMod val="50000"/>
              </a:schemeClr>
            </a:solidFill>
            <a:latin typeface="Avenir Next LT Pro" panose="020B0504020202020204" pitchFamily="34" charset="77"/>
          </a:endParaRPr>
        </a:p>
      </dgm:t>
    </dgm:pt>
    <dgm:pt modelId="{886842C6-3EFC-4BE7-B417-415595758830}" type="parTrans" cxnId="{66B49C6C-FAFD-47B4-BF22-05A295C23D4E}">
      <dgm:prSet/>
      <dgm:spPr/>
      <dgm:t>
        <a:bodyPr/>
        <a:lstStyle/>
        <a:p>
          <a:endParaRPr lang="en-US"/>
        </a:p>
      </dgm:t>
    </dgm:pt>
    <dgm:pt modelId="{B407F4C3-8FC9-4E91-A0EC-6B33713CC9A5}" type="sibTrans" cxnId="{66B49C6C-FAFD-47B4-BF22-05A295C23D4E}">
      <dgm:prSet/>
      <dgm:spPr/>
      <dgm:t>
        <a:bodyPr/>
        <a:lstStyle/>
        <a:p>
          <a:endParaRPr lang="en-US"/>
        </a:p>
      </dgm:t>
    </dgm:pt>
    <dgm:pt modelId="{332BC85C-1CF3-4F8F-ACB7-5B6D53744AE1}">
      <dgm:prSet phldr="0"/>
      <dgm:spPr/>
      <dgm:t>
        <a:bodyPr/>
        <a:lstStyle/>
        <a:p>
          <a:r>
            <a:rPr lang="en-US" b="0" dirty="0">
              <a:latin typeface="Bodoni MT" panose="02070603080606020203" pitchFamily="18" charset="77"/>
            </a:rPr>
            <a:t>Gauge</a:t>
          </a:r>
        </a:p>
      </dgm:t>
    </dgm:pt>
    <dgm:pt modelId="{99F218FD-90FE-450E-A368-B3E3677E74E8}" type="parTrans" cxnId="{2617C475-F537-46A6-ADE1-4EB764853601}">
      <dgm:prSet/>
      <dgm:spPr/>
      <dgm:t>
        <a:bodyPr/>
        <a:lstStyle/>
        <a:p>
          <a:endParaRPr lang="en-US"/>
        </a:p>
      </dgm:t>
    </dgm:pt>
    <dgm:pt modelId="{8D1CC686-B05C-4470-A959-236CC9C8BB70}" type="sibTrans" cxnId="{2617C475-F537-46A6-ADE1-4EB764853601}">
      <dgm:prSet/>
      <dgm:spPr/>
      <dgm:t>
        <a:bodyPr/>
        <a:lstStyle/>
        <a:p>
          <a:endParaRPr lang="en-US"/>
        </a:p>
      </dgm:t>
    </dgm:pt>
    <dgm:pt modelId="{8B9AF88A-E1F7-4D3A-905F-87228D6A8655}">
      <dgm:prSet custT="1"/>
      <dgm:spPr/>
      <dgm:t>
        <a:bodyPr/>
        <a:lstStyle/>
        <a:p>
          <a:pPr>
            <a:defRPr b="1"/>
          </a:pPr>
          <a:r>
            <a:rPr lang="en-US" sz="1400" b="0" dirty="0">
              <a:solidFill>
                <a:schemeClr val="accent6">
                  <a:lumMod val="50000"/>
                </a:schemeClr>
              </a:solidFill>
              <a:latin typeface="Avenir Next LT Pro" panose="020B0504020202020204" pitchFamily="34" charset="77"/>
            </a:rPr>
            <a:t>Line Chart</a:t>
          </a:r>
        </a:p>
      </dgm:t>
    </dgm:pt>
    <dgm:pt modelId="{933A8FED-7B84-4ED0-B6AA-2EE26A89B8EA}" type="parTrans" cxnId="{E1474FF3-8E3C-4B30-985C-CE88BA0FE324}">
      <dgm:prSet/>
      <dgm:spPr/>
      <dgm:t>
        <a:bodyPr/>
        <a:lstStyle/>
        <a:p>
          <a:endParaRPr lang="en-US"/>
        </a:p>
      </dgm:t>
    </dgm:pt>
    <dgm:pt modelId="{F11DD6EC-352C-4A0E-84AA-FEBE2F06BCF9}" type="sibTrans" cxnId="{E1474FF3-8E3C-4B30-985C-CE88BA0FE324}">
      <dgm:prSet/>
      <dgm:spPr/>
      <dgm:t>
        <a:bodyPr/>
        <a:lstStyle/>
        <a:p>
          <a:endParaRPr lang="en-US"/>
        </a:p>
      </dgm:t>
    </dgm:pt>
    <dgm:pt modelId="{6E9F3C9B-13CA-43A8-8836-0B2B41D07DEF}" type="pres">
      <dgm:prSet presAssocID="{05A24E01-5535-46B9-A9A1-A9A07E639A88}" presName="root" presStyleCnt="0">
        <dgm:presLayoutVars>
          <dgm:chMax/>
          <dgm:chPref/>
          <dgm:animLvl val="lvl"/>
        </dgm:presLayoutVars>
      </dgm:prSet>
      <dgm:spPr/>
    </dgm:pt>
    <dgm:pt modelId="{E8AACCBB-6709-4071-B389-3BB226B3A586}" type="pres">
      <dgm:prSet presAssocID="{05A24E01-5535-46B9-A9A1-A9A07E639A88}" presName="divider" presStyleLbl="fgAcc1" presStyleIdx="0" presStyleCnt="6"/>
      <dgm:spPr>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tailEnd type="triangle" w="lg" len="lg"/>
        </a:ln>
        <a:effectLst/>
      </dgm:spPr>
    </dgm:pt>
    <dgm:pt modelId="{E6F74CED-5217-4282-85F1-1C12DC84731C}" type="pres">
      <dgm:prSet presAssocID="{05A24E01-5535-46B9-A9A1-A9A07E639A88}" presName="nodes" presStyleCnt="0">
        <dgm:presLayoutVars>
          <dgm:chMax/>
          <dgm:chPref/>
          <dgm:animLvl val="lvl"/>
        </dgm:presLayoutVars>
      </dgm:prSet>
      <dgm:spPr/>
    </dgm:pt>
    <dgm:pt modelId="{AC377099-4DAE-451C-ADE9-98036E2679B5}" type="pres">
      <dgm:prSet presAssocID="{58FF46FB-368D-4E9C-A650-0513B8879DA8}" presName="composite" presStyleCnt="0"/>
      <dgm:spPr/>
    </dgm:pt>
    <dgm:pt modelId="{B6C94ECD-6415-4250-B4AD-F67BF5BECFB8}" type="pres">
      <dgm:prSet presAssocID="{58FF46FB-368D-4E9C-A650-0513B8879DA8}" presName="ConnectorPoint" presStyleLbl="lnNode1" presStyleIdx="0" presStyleCnt="5"/>
      <dgm:spPr>
        <a:solidFill>
          <a:schemeClr val="accent2">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0E99BB09-1B86-4308-A570-3981E6DD3A06}" type="pres">
      <dgm:prSet presAssocID="{58FF46FB-368D-4E9C-A650-0513B8879DA8}" presName="DropPinPlaceHolder" presStyleCnt="0"/>
      <dgm:spPr/>
    </dgm:pt>
    <dgm:pt modelId="{0ED6E8D6-BD44-4400-BC14-1BC75CB979A3}" type="pres">
      <dgm:prSet presAssocID="{58FF46FB-368D-4E9C-A650-0513B8879DA8}" presName="DropPin" presStyleLbl="alignNode1" presStyleIdx="0" presStyleCnt="5"/>
      <dgm:spPr/>
    </dgm:pt>
    <dgm:pt modelId="{5B7FC7CF-F58D-48D5-8BCC-38D6EE87890B}" type="pres">
      <dgm:prSet presAssocID="{58FF46FB-368D-4E9C-A650-0513B8879DA8}" presName="Ellipse" presStyleLbl="fgAcc1" presStyleIdx="1" presStyleCnt="6"/>
      <dgm:spPr>
        <a:solidFill>
          <a:schemeClr val="lt1">
            <a:alpha val="90000"/>
            <a:hueOff val="0"/>
            <a:satOff val="0"/>
            <a:lumOff val="0"/>
            <a:alphaOff val="0"/>
          </a:schemeClr>
        </a:solidFill>
        <a:ln w="12700" cap="flat" cmpd="sng" algn="ctr">
          <a:noFill/>
          <a:prstDash val="solid"/>
          <a:miter lim="800000"/>
        </a:ln>
        <a:effectLst/>
      </dgm:spPr>
    </dgm:pt>
    <dgm:pt modelId="{D2143A46-815A-49BF-9455-C0385022444F}" type="pres">
      <dgm:prSet presAssocID="{58FF46FB-368D-4E9C-A650-0513B8879DA8}" presName="L2TextContainer" presStyleLbl="revTx" presStyleIdx="0" presStyleCnt="10">
        <dgm:presLayoutVars>
          <dgm:bulletEnabled val="1"/>
        </dgm:presLayoutVars>
      </dgm:prSet>
      <dgm:spPr/>
    </dgm:pt>
    <dgm:pt modelId="{8E3FB235-DF38-476B-9A0E-B1E583D50944}" type="pres">
      <dgm:prSet presAssocID="{58FF46FB-368D-4E9C-A650-0513B8879DA8}" presName="L1TextContainer" presStyleLbl="revTx" presStyleIdx="1" presStyleCnt="10" custScaleX="69895" custLinFactNeighborX="-8678">
        <dgm:presLayoutVars>
          <dgm:chMax val="1"/>
          <dgm:chPref val="1"/>
          <dgm:bulletEnabled val="1"/>
        </dgm:presLayoutVars>
      </dgm:prSet>
      <dgm:spPr/>
    </dgm:pt>
    <dgm:pt modelId="{9AA05CE5-209F-4AD9-BE2C-2A69F76DA8F4}" type="pres">
      <dgm:prSet presAssocID="{58FF46FB-368D-4E9C-A650-0513B8879DA8}" presName="ConnectLine" presStyleLbl="sibTrans1D1" presStyleIdx="0" presStyleCnt="5"/>
      <dgm:spPr>
        <a:noFill/>
        <a:ln w="12700" cap="flat" cmpd="sng" algn="ctr">
          <a:solidFill>
            <a:schemeClr val="accent2">
              <a:hueOff val="0"/>
              <a:satOff val="0"/>
              <a:lumOff val="0"/>
              <a:alphaOff val="0"/>
            </a:schemeClr>
          </a:solidFill>
          <a:prstDash val="dash"/>
          <a:miter lim="800000"/>
        </a:ln>
        <a:effectLst/>
      </dgm:spPr>
    </dgm:pt>
    <dgm:pt modelId="{17350C28-DA10-4F3B-9FA2-0FE7C12A4ABE}" type="pres">
      <dgm:prSet presAssocID="{58FF46FB-368D-4E9C-A650-0513B8879DA8}" presName="EmptyPlaceHolder" presStyleCnt="0"/>
      <dgm:spPr/>
    </dgm:pt>
    <dgm:pt modelId="{6DA7B85E-9DC6-4F3B-A2BF-09CDEEDB43BC}" type="pres">
      <dgm:prSet presAssocID="{CFA40740-0682-470C-AD5A-CFF53CD12BD2}" presName="spaceBetweenRectangles" presStyleCnt="0"/>
      <dgm:spPr/>
    </dgm:pt>
    <dgm:pt modelId="{CF519A69-9940-494F-8406-D0D876E3CD26}" type="pres">
      <dgm:prSet presAssocID="{D05E1923-5021-40F7-B4EF-E582E23A699D}" presName="composite" presStyleCnt="0"/>
      <dgm:spPr/>
    </dgm:pt>
    <dgm:pt modelId="{714429FF-AAA3-4358-8C5F-1A7F29AA2B7B}" type="pres">
      <dgm:prSet presAssocID="{D05E1923-5021-40F7-B4EF-E582E23A699D}" presName="ConnectorPoint" presStyleLbl="lnNode1" presStyleIdx="1" presStyleCnt="5"/>
      <dgm:spPr>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AB8B1E8E-162B-4E3E-9E31-BA5CFBD3ED9D}" type="pres">
      <dgm:prSet presAssocID="{D05E1923-5021-40F7-B4EF-E582E23A699D}" presName="DropPinPlaceHolder" presStyleCnt="0"/>
      <dgm:spPr/>
    </dgm:pt>
    <dgm:pt modelId="{358CAA11-0A87-4861-8B4E-913B1EAD1334}" type="pres">
      <dgm:prSet presAssocID="{D05E1923-5021-40F7-B4EF-E582E23A699D}" presName="DropPin" presStyleLbl="alignNode1" presStyleIdx="1" presStyleCnt="5"/>
      <dgm:spPr/>
    </dgm:pt>
    <dgm:pt modelId="{B1A1A837-F261-404B-A808-B2F4154CE8A2}" type="pres">
      <dgm:prSet presAssocID="{D05E1923-5021-40F7-B4EF-E582E23A699D}" presName="Ellipse" presStyleLbl="fgAcc1" presStyleIdx="2" presStyleCnt="6"/>
      <dgm:spPr>
        <a:solidFill>
          <a:schemeClr val="lt1">
            <a:alpha val="90000"/>
            <a:hueOff val="0"/>
            <a:satOff val="0"/>
            <a:lumOff val="0"/>
            <a:alphaOff val="0"/>
          </a:schemeClr>
        </a:solidFill>
        <a:ln w="12700" cap="flat" cmpd="sng" algn="ctr">
          <a:noFill/>
          <a:prstDash val="solid"/>
          <a:miter lim="800000"/>
        </a:ln>
        <a:effectLst/>
      </dgm:spPr>
    </dgm:pt>
    <dgm:pt modelId="{B5F3F650-2E42-488A-AD4F-C4BD47D19A84}" type="pres">
      <dgm:prSet presAssocID="{D05E1923-5021-40F7-B4EF-E582E23A699D}" presName="L2TextContainer" presStyleLbl="revTx" presStyleIdx="2" presStyleCnt="10">
        <dgm:presLayoutVars>
          <dgm:bulletEnabled val="1"/>
        </dgm:presLayoutVars>
      </dgm:prSet>
      <dgm:spPr/>
    </dgm:pt>
    <dgm:pt modelId="{223C5207-4FA2-4A6C-8F43-20BD55767C99}" type="pres">
      <dgm:prSet presAssocID="{D05E1923-5021-40F7-B4EF-E582E23A699D}" presName="L1TextContainer" presStyleLbl="revTx" presStyleIdx="3" presStyleCnt="10" custScaleX="75038" custLinFactNeighborX="-4340">
        <dgm:presLayoutVars>
          <dgm:chMax val="1"/>
          <dgm:chPref val="1"/>
          <dgm:bulletEnabled val="1"/>
        </dgm:presLayoutVars>
      </dgm:prSet>
      <dgm:spPr/>
    </dgm:pt>
    <dgm:pt modelId="{4FE5EB5D-4CEF-4D0D-9394-0534E61844BE}" type="pres">
      <dgm:prSet presAssocID="{D05E1923-5021-40F7-B4EF-E582E23A699D}" presName="ConnectLine" presStyleLbl="sibTrans1D1" presStyleIdx="1" presStyleCnt="5"/>
      <dgm:spPr>
        <a:noFill/>
        <a:ln w="12700" cap="flat" cmpd="sng" algn="ctr">
          <a:solidFill>
            <a:schemeClr val="accent3">
              <a:hueOff val="0"/>
              <a:satOff val="0"/>
              <a:lumOff val="0"/>
              <a:alphaOff val="0"/>
            </a:schemeClr>
          </a:solidFill>
          <a:prstDash val="dash"/>
          <a:miter lim="800000"/>
        </a:ln>
        <a:effectLst/>
      </dgm:spPr>
    </dgm:pt>
    <dgm:pt modelId="{EC869059-0AEC-4D98-8C46-CB603A342C72}" type="pres">
      <dgm:prSet presAssocID="{D05E1923-5021-40F7-B4EF-E582E23A699D}" presName="EmptyPlaceHolder" presStyleCnt="0"/>
      <dgm:spPr/>
    </dgm:pt>
    <dgm:pt modelId="{408BA715-9739-461D-BFDE-88EDAE355E60}" type="pres">
      <dgm:prSet presAssocID="{F020958C-EF86-4274-85F9-318F2792F7B6}" presName="spaceBetweenRectangles" presStyleCnt="0"/>
      <dgm:spPr/>
    </dgm:pt>
    <dgm:pt modelId="{D512C7F9-87A6-4BA9-AFAC-03FF1578D945}" type="pres">
      <dgm:prSet presAssocID="{FA8F44BD-C8C7-462C-9756-1EC498E86842}" presName="composite" presStyleCnt="0"/>
      <dgm:spPr/>
    </dgm:pt>
    <dgm:pt modelId="{152AD014-AFD0-4700-A468-4D562874339A}" type="pres">
      <dgm:prSet presAssocID="{FA8F44BD-C8C7-462C-9756-1EC498E86842}" presName="ConnectorPoint" presStyleLbl="lnNode1" presStyleIdx="2" presStyleCnt="5"/>
      <dgm:spPr>
        <a:solidFill>
          <a:schemeClr val="accent4">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6CE2C4D8-4380-442D-A6C2-0B468BF3C74C}" type="pres">
      <dgm:prSet presAssocID="{FA8F44BD-C8C7-462C-9756-1EC498E86842}" presName="DropPinPlaceHolder" presStyleCnt="0"/>
      <dgm:spPr/>
    </dgm:pt>
    <dgm:pt modelId="{72C82E90-F103-439C-8371-CFFB0927B9DE}" type="pres">
      <dgm:prSet presAssocID="{FA8F44BD-C8C7-462C-9756-1EC498E86842}" presName="DropPin" presStyleLbl="alignNode1" presStyleIdx="2" presStyleCnt="5"/>
      <dgm:spPr/>
    </dgm:pt>
    <dgm:pt modelId="{5D519322-C1DD-47AE-92C0-13575134BC76}" type="pres">
      <dgm:prSet presAssocID="{FA8F44BD-C8C7-462C-9756-1EC498E86842}" presName="Ellipse" presStyleLbl="fgAcc1" presStyleIdx="3" presStyleCnt="6"/>
      <dgm:spPr>
        <a:solidFill>
          <a:schemeClr val="lt1">
            <a:alpha val="90000"/>
            <a:hueOff val="0"/>
            <a:satOff val="0"/>
            <a:lumOff val="0"/>
            <a:alphaOff val="0"/>
          </a:schemeClr>
        </a:solidFill>
        <a:ln w="12700" cap="flat" cmpd="sng" algn="ctr">
          <a:noFill/>
          <a:prstDash val="solid"/>
          <a:miter lim="800000"/>
        </a:ln>
        <a:effectLst/>
      </dgm:spPr>
    </dgm:pt>
    <dgm:pt modelId="{96DDA0FE-83E2-423C-9F13-58A61EB68487}" type="pres">
      <dgm:prSet presAssocID="{FA8F44BD-C8C7-462C-9756-1EC498E86842}" presName="L2TextContainer" presStyleLbl="revTx" presStyleIdx="4" presStyleCnt="10">
        <dgm:presLayoutVars>
          <dgm:bulletEnabled val="1"/>
        </dgm:presLayoutVars>
      </dgm:prSet>
      <dgm:spPr/>
    </dgm:pt>
    <dgm:pt modelId="{2D6C7916-1130-46A8-833B-A6278CBD2192}" type="pres">
      <dgm:prSet presAssocID="{FA8F44BD-C8C7-462C-9756-1EC498E86842}" presName="L1TextContainer" presStyleLbl="revTx" presStyleIdx="5" presStyleCnt="10" custScaleX="81420" custLinFactNeighborX="-3099">
        <dgm:presLayoutVars>
          <dgm:chMax val="1"/>
          <dgm:chPref val="1"/>
          <dgm:bulletEnabled val="1"/>
        </dgm:presLayoutVars>
      </dgm:prSet>
      <dgm:spPr/>
    </dgm:pt>
    <dgm:pt modelId="{4D953791-5C2F-4A75-A8F4-6ED7EAB5E015}" type="pres">
      <dgm:prSet presAssocID="{FA8F44BD-C8C7-462C-9756-1EC498E86842}" presName="ConnectLine" presStyleLbl="sibTrans1D1" presStyleIdx="2" presStyleCnt="5"/>
      <dgm:spPr>
        <a:noFill/>
        <a:ln w="12700" cap="flat" cmpd="sng" algn="ctr">
          <a:solidFill>
            <a:schemeClr val="accent4">
              <a:hueOff val="0"/>
              <a:satOff val="0"/>
              <a:lumOff val="0"/>
              <a:alphaOff val="0"/>
            </a:schemeClr>
          </a:solidFill>
          <a:prstDash val="dash"/>
          <a:miter lim="800000"/>
        </a:ln>
        <a:effectLst/>
      </dgm:spPr>
    </dgm:pt>
    <dgm:pt modelId="{22A72E40-4DCC-4F48-AADD-29738FD37A2C}" type="pres">
      <dgm:prSet presAssocID="{FA8F44BD-C8C7-462C-9756-1EC498E86842}" presName="EmptyPlaceHolder" presStyleCnt="0"/>
      <dgm:spPr/>
    </dgm:pt>
    <dgm:pt modelId="{E168BB9F-20D9-474F-9E39-4872B40634C6}" type="pres">
      <dgm:prSet presAssocID="{8C8A9736-03DA-4B1C-A590-10B4AD89452B}" presName="spaceBetweenRectangles" presStyleCnt="0"/>
      <dgm:spPr/>
    </dgm:pt>
    <dgm:pt modelId="{A62622B1-7EF4-49B6-9AC7-B54F0E2A0C74}" type="pres">
      <dgm:prSet presAssocID="{8BAB5E6F-A65E-41DB-A296-0818B0E49F7C}" presName="composite" presStyleCnt="0"/>
      <dgm:spPr/>
    </dgm:pt>
    <dgm:pt modelId="{14282312-87CB-41BB-A02D-C594BBEF33C7}" type="pres">
      <dgm:prSet presAssocID="{8BAB5E6F-A65E-41DB-A296-0818B0E49F7C}" presName="ConnectorPoint" presStyleLbl="lnNode1" presStyleIdx="3" presStyleCnt="5"/>
      <dgm:spPr>
        <a:solidFill>
          <a:schemeClr val="bg2"/>
        </a:solidFill>
        <a:ln w="6350" cap="flat" cmpd="sng" algn="ctr">
          <a:solidFill>
            <a:schemeClr val="lt1">
              <a:hueOff val="0"/>
              <a:satOff val="0"/>
              <a:lumOff val="0"/>
              <a:alphaOff val="0"/>
            </a:schemeClr>
          </a:solidFill>
          <a:prstDash val="solid"/>
          <a:miter lim="800000"/>
        </a:ln>
        <a:effectLst/>
      </dgm:spPr>
    </dgm:pt>
    <dgm:pt modelId="{D554C1A5-AF8E-41FC-A779-25BD6B11F91F}" type="pres">
      <dgm:prSet presAssocID="{8BAB5E6F-A65E-41DB-A296-0818B0E49F7C}" presName="DropPinPlaceHolder" presStyleCnt="0"/>
      <dgm:spPr/>
    </dgm:pt>
    <dgm:pt modelId="{17331DD9-74CF-4A3A-86BA-F4B9DBEAB944}" type="pres">
      <dgm:prSet presAssocID="{8BAB5E6F-A65E-41DB-A296-0818B0E49F7C}" presName="DropPin" presStyleLbl="alignNode1" presStyleIdx="3" presStyleCnt="5"/>
      <dgm:spPr>
        <a:solidFill>
          <a:schemeClr val="bg2"/>
        </a:solidFill>
        <a:ln>
          <a:solidFill>
            <a:schemeClr val="bg2"/>
          </a:solidFill>
        </a:ln>
      </dgm:spPr>
    </dgm:pt>
    <dgm:pt modelId="{515AAB83-BD07-4B9E-9A3B-858C0B126F9C}" type="pres">
      <dgm:prSet presAssocID="{8BAB5E6F-A65E-41DB-A296-0818B0E49F7C}" presName="Ellipse" presStyleLbl="fgAcc1" presStyleIdx="4" presStyleCnt="6"/>
      <dgm:spPr>
        <a:solidFill>
          <a:schemeClr val="lt1">
            <a:alpha val="90000"/>
            <a:hueOff val="0"/>
            <a:satOff val="0"/>
            <a:lumOff val="0"/>
            <a:alphaOff val="0"/>
          </a:schemeClr>
        </a:solidFill>
        <a:ln w="12700" cap="flat" cmpd="sng" algn="ctr">
          <a:noFill/>
          <a:prstDash val="solid"/>
          <a:miter lim="800000"/>
        </a:ln>
        <a:effectLst/>
      </dgm:spPr>
    </dgm:pt>
    <dgm:pt modelId="{08CB2D5A-F46A-4E0E-9575-15F31D04AAC6}" type="pres">
      <dgm:prSet presAssocID="{8BAB5E6F-A65E-41DB-A296-0818B0E49F7C}" presName="L2TextContainer" presStyleLbl="revTx" presStyleIdx="6" presStyleCnt="10">
        <dgm:presLayoutVars>
          <dgm:bulletEnabled val="1"/>
        </dgm:presLayoutVars>
      </dgm:prSet>
      <dgm:spPr/>
    </dgm:pt>
    <dgm:pt modelId="{7C1E6B4A-59F7-4018-A403-E1CCAEE78BA1}" type="pres">
      <dgm:prSet presAssocID="{8BAB5E6F-A65E-41DB-A296-0818B0E49F7C}" presName="L1TextContainer" presStyleLbl="revTx" presStyleIdx="7" presStyleCnt="10" custScaleX="77884" custLinFactNeighborX="-2480">
        <dgm:presLayoutVars>
          <dgm:chMax val="1"/>
          <dgm:chPref val="1"/>
          <dgm:bulletEnabled val="1"/>
        </dgm:presLayoutVars>
      </dgm:prSet>
      <dgm:spPr/>
    </dgm:pt>
    <dgm:pt modelId="{A03C5372-D306-43AC-B406-6F8183849431}" type="pres">
      <dgm:prSet presAssocID="{8BAB5E6F-A65E-41DB-A296-0818B0E49F7C}" presName="ConnectLine" presStyleLbl="sibTrans1D1" presStyleIdx="3" presStyleCnt="5"/>
      <dgm:spPr>
        <a:noFill/>
        <a:ln w="12700" cap="flat" cmpd="sng" algn="ctr">
          <a:solidFill>
            <a:schemeClr val="bg2"/>
          </a:solidFill>
          <a:prstDash val="dash"/>
          <a:miter lim="800000"/>
        </a:ln>
        <a:effectLst/>
      </dgm:spPr>
    </dgm:pt>
    <dgm:pt modelId="{90926F0B-05E0-48AF-9C69-5C494731F877}" type="pres">
      <dgm:prSet presAssocID="{8BAB5E6F-A65E-41DB-A296-0818B0E49F7C}" presName="EmptyPlaceHolder" presStyleCnt="0"/>
      <dgm:spPr/>
    </dgm:pt>
    <dgm:pt modelId="{9EA695E3-93D5-405B-8AF6-0B8537A964FD}" type="pres">
      <dgm:prSet presAssocID="{B407F4C3-8FC9-4E91-A0EC-6B33713CC9A5}" presName="spaceBetweenRectangles" presStyleCnt="0"/>
      <dgm:spPr/>
    </dgm:pt>
    <dgm:pt modelId="{05956D37-804F-419D-9E8C-30D41D06DC3E}" type="pres">
      <dgm:prSet presAssocID="{8B9AF88A-E1F7-4D3A-905F-87228D6A8655}" presName="composite" presStyleCnt="0"/>
      <dgm:spPr/>
    </dgm:pt>
    <dgm:pt modelId="{58B7B786-A0AD-4662-8D54-C5C572D2C32C}" type="pres">
      <dgm:prSet presAssocID="{8B9AF88A-E1F7-4D3A-905F-87228D6A8655}" presName="ConnectorPoint" presStyleLbl="lnNode1" presStyleIdx="4" presStyleCnt="5"/>
      <dgm:spPr>
        <a:solidFill>
          <a:schemeClr val="accent6">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E4704426-333D-4092-A035-BBC55DB8579D}" type="pres">
      <dgm:prSet presAssocID="{8B9AF88A-E1F7-4D3A-905F-87228D6A8655}" presName="DropPinPlaceHolder" presStyleCnt="0"/>
      <dgm:spPr/>
    </dgm:pt>
    <dgm:pt modelId="{A55439AF-6893-479D-8B57-31FBC13C553F}" type="pres">
      <dgm:prSet presAssocID="{8B9AF88A-E1F7-4D3A-905F-87228D6A8655}" presName="DropPin" presStyleLbl="alignNode1" presStyleIdx="4" presStyleCnt="5"/>
      <dgm:spPr/>
    </dgm:pt>
    <dgm:pt modelId="{A22B1C16-7FF0-4DBE-B32E-E43FEB1E2EAC}" type="pres">
      <dgm:prSet presAssocID="{8B9AF88A-E1F7-4D3A-905F-87228D6A8655}" presName="Ellipse" presStyleLbl="fgAcc1" presStyleIdx="5" presStyleCnt="6"/>
      <dgm:spPr>
        <a:solidFill>
          <a:schemeClr val="lt1">
            <a:alpha val="90000"/>
            <a:hueOff val="0"/>
            <a:satOff val="0"/>
            <a:lumOff val="0"/>
            <a:alphaOff val="0"/>
          </a:schemeClr>
        </a:solidFill>
        <a:ln w="12700" cap="flat" cmpd="sng" algn="ctr">
          <a:noFill/>
          <a:prstDash val="solid"/>
          <a:miter lim="800000"/>
        </a:ln>
        <a:effectLst/>
      </dgm:spPr>
    </dgm:pt>
    <dgm:pt modelId="{1B55AA6D-649D-4145-93EB-08B866A4D4E5}" type="pres">
      <dgm:prSet presAssocID="{8B9AF88A-E1F7-4D3A-905F-87228D6A8655}" presName="L2TextContainer" presStyleLbl="revTx" presStyleIdx="8" presStyleCnt="10">
        <dgm:presLayoutVars>
          <dgm:bulletEnabled val="1"/>
        </dgm:presLayoutVars>
      </dgm:prSet>
      <dgm:spPr/>
    </dgm:pt>
    <dgm:pt modelId="{3FA5D5AE-9CAE-4D19-9765-BCEE62095312}" type="pres">
      <dgm:prSet presAssocID="{8B9AF88A-E1F7-4D3A-905F-87228D6A8655}" presName="L1TextContainer" presStyleLbl="revTx" presStyleIdx="9" presStyleCnt="10" custScaleX="85505" custLinFactNeighborX="620">
        <dgm:presLayoutVars>
          <dgm:chMax val="1"/>
          <dgm:chPref val="1"/>
          <dgm:bulletEnabled val="1"/>
        </dgm:presLayoutVars>
      </dgm:prSet>
      <dgm:spPr/>
    </dgm:pt>
    <dgm:pt modelId="{FE6CA7EB-68EC-4E76-9051-08C4CF370101}" type="pres">
      <dgm:prSet presAssocID="{8B9AF88A-E1F7-4D3A-905F-87228D6A8655}" presName="ConnectLine" presStyleLbl="sibTrans1D1" presStyleIdx="4" presStyleCnt="5"/>
      <dgm:spPr>
        <a:noFill/>
        <a:ln w="12700" cap="flat" cmpd="sng" algn="ctr">
          <a:solidFill>
            <a:schemeClr val="accent6">
              <a:hueOff val="0"/>
              <a:satOff val="0"/>
              <a:lumOff val="0"/>
              <a:alphaOff val="0"/>
            </a:schemeClr>
          </a:solidFill>
          <a:prstDash val="dash"/>
          <a:miter lim="800000"/>
        </a:ln>
        <a:effectLst/>
      </dgm:spPr>
    </dgm:pt>
    <dgm:pt modelId="{070CED43-982E-487C-9CC2-CFAEABD4D2D8}" type="pres">
      <dgm:prSet presAssocID="{8B9AF88A-E1F7-4D3A-905F-87228D6A8655}" presName="EmptyPlaceHolder" presStyleCnt="0"/>
      <dgm:spPr/>
    </dgm:pt>
  </dgm:ptLst>
  <dgm:cxnLst>
    <dgm:cxn modelId="{1E92940A-250B-4494-B40F-3DA807C7CB42}" type="presOf" srcId="{DF1ABFB3-B399-406F-91BD-DCDF9A38526B}" destId="{1B55AA6D-649D-4145-93EB-08B866A4D4E5}" srcOrd="0" destOrd="0" presId="urn:microsoft.com/office/officeart/2017/3/layout/DropPinTimeline"/>
    <dgm:cxn modelId="{C3A1C60D-63BB-4E34-AD47-96AABDB6084E}" type="presOf" srcId="{D05E1923-5021-40F7-B4EF-E582E23A699D}" destId="{223C5207-4FA2-4A6C-8F43-20BD55767C99}" srcOrd="0" destOrd="0" presId="urn:microsoft.com/office/officeart/2017/3/layout/DropPinTimeline"/>
    <dgm:cxn modelId="{5F3B0F1C-AD09-448C-A081-46D11DC987C6}" type="presOf" srcId="{8B9AF88A-E1F7-4D3A-905F-87228D6A8655}" destId="{3FA5D5AE-9CAE-4D19-9765-BCEE62095312}" srcOrd="0" destOrd="0" presId="urn:microsoft.com/office/officeart/2017/3/layout/DropPinTimeline"/>
    <dgm:cxn modelId="{E0E45028-839A-4135-AA56-517D3BAA0708}" type="presOf" srcId="{8BAB5E6F-A65E-41DB-A296-0818B0E49F7C}" destId="{7C1E6B4A-59F7-4018-A403-E1CCAEE78BA1}" srcOrd="0" destOrd="0" presId="urn:microsoft.com/office/officeart/2017/3/layout/DropPinTimeline"/>
    <dgm:cxn modelId="{1B32EF2C-9DB5-4504-A9DA-B4956CC00208}" srcId="{FA8F44BD-C8C7-462C-9756-1EC498E86842}" destId="{EFEB4D61-3A9C-4140-977F-3C3F5C9EE9D1}" srcOrd="0" destOrd="0" parTransId="{57D352E4-0431-4F68-B8F1-61BFA34799AA}" sibTransId="{0ECC32B6-1E7C-4AA4-9DBF-D69B7C5E64A9}"/>
    <dgm:cxn modelId="{0D51BD2E-4619-469B-B233-EBAC3D4D0BA6}" srcId="{05A24E01-5535-46B9-A9A1-A9A07E639A88}" destId="{FA8F44BD-C8C7-462C-9756-1EC498E86842}" srcOrd="2" destOrd="0" parTransId="{F47063EE-4B58-4EDE-A4F2-A4BD81B82F21}" sibTransId="{8C8A9736-03DA-4B1C-A590-10B4AD89452B}"/>
    <dgm:cxn modelId="{C5645B39-CB65-4A0A-B369-E455C3B827C3}" srcId="{05A24E01-5535-46B9-A9A1-A9A07E639A88}" destId="{58FF46FB-368D-4E9C-A650-0513B8879DA8}" srcOrd="0" destOrd="0" parTransId="{11DFA284-5E99-474D-BF05-364A45269DC7}" sibTransId="{CFA40740-0682-470C-AD5A-CFF53CD12BD2}"/>
    <dgm:cxn modelId="{7DDF5444-F976-4F04-88A9-CF8B15238792}" type="presOf" srcId="{58FF46FB-368D-4E9C-A650-0513B8879DA8}" destId="{8E3FB235-DF38-476B-9A0E-B1E583D50944}" srcOrd="0" destOrd="0" presId="urn:microsoft.com/office/officeart/2017/3/layout/DropPinTimeline"/>
    <dgm:cxn modelId="{1690634A-EBA7-4881-9E5F-0C82421D4CDF}" type="presOf" srcId="{FA8F44BD-C8C7-462C-9756-1EC498E86842}" destId="{2D6C7916-1130-46A8-833B-A6278CBD2192}" srcOrd="0" destOrd="0" presId="urn:microsoft.com/office/officeart/2017/3/layout/DropPinTimeline"/>
    <dgm:cxn modelId="{B659504B-18E4-4D89-A17C-34ABB280AE52}" srcId="{58FF46FB-368D-4E9C-A650-0513B8879DA8}" destId="{9A875394-CA1E-4432-AEEB-9054FCFF5E0E}" srcOrd="0" destOrd="0" parTransId="{FCC92BDD-6EA3-421D-9DA8-7D3A12D003B6}" sibTransId="{0314452B-82A0-42F4-9551-DF00CFFC3580}"/>
    <dgm:cxn modelId="{66B49C6C-FAFD-47B4-BF22-05A295C23D4E}" srcId="{05A24E01-5535-46B9-A9A1-A9A07E639A88}" destId="{8BAB5E6F-A65E-41DB-A296-0818B0E49F7C}" srcOrd="3" destOrd="0" parTransId="{886842C6-3EFC-4BE7-B417-415595758830}" sibTransId="{B407F4C3-8FC9-4E91-A0EC-6B33713CC9A5}"/>
    <dgm:cxn modelId="{15319551-A9EA-462E-845B-E5251E84291F}" srcId="{8B9AF88A-E1F7-4D3A-905F-87228D6A8655}" destId="{DF1ABFB3-B399-406F-91BD-DCDF9A38526B}" srcOrd="0" destOrd="0" parTransId="{78CB0E27-958C-4066-A189-8B36505E8204}" sibTransId="{70E4A1D3-514E-4327-991D-5CC9C6B41885}"/>
    <dgm:cxn modelId="{4876CF51-F110-4E25-8FD4-08D25B4B0AB8}" srcId="{D05E1923-5021-40F7-B4EF-E582E23A699D}" destId="{579089A8-5362-4BA4-9163-D19228C1808F}" srcOrd="0" destOrd="0" parTransId="{FB2DEB6E-B29F-4E51-960A-23ECC62EBF38}" sibTransId="{1C5328B1-AC18-4CF7-A034-BB0592F4A2A1}"/>
    <dgm:cxn modelId="{2617C475-F537-46A6-ADE1-4EB764853601}" srcId="{8BAB5E6F-A65E-41DB-A296-0818B0E49F7C}" destId="{332BC85C-1CF3-4F8F-ACB7-5B6D53744AE1}" srcOrd="0" destOrd="0" parTransId="{99F218FD-90FE-450E-A368-B3E3677E74E8}" sibTransId="{8D1CC686-B05C-4470-A959-236CC9C8BB70}"/>
    <dgm:cxn modelId="{B9F0B583-D02F-4EF4-83A8-DFD7B32B9433}" type="presOf" srcId="{9A875394-CA1E-4432-AEEB-9054FCFF5E0E}" destId="{D2143A46-815A-49BF-9455-C0385022444F}" srcOrd="0" destOrd="0" presId="urn:microsoft.com/office/officeart/2017/3/layout/DropPinTimeline"/>
    <dgm:cxn modelId="{DF6168D4-4FC3-42E4-8DAA-85BA8A678933}" type="presOf" srcId="{332BC85C-1CF3-4F8F-ACB7-5B6D53744AE1}" destId="{08CB2D5A-F46A-4E0E-9575-15F31D04AAC6}" srcOrd="0" destOrd="0" presId="urn:microsoft.com/office/officeart/2017/3/layout/DropPinTimeline"/>
    <dgm:cxn modelId="{72C4D6D9-419A-42C1-A76D-84599F65BB08}" srcId="{05A24E01-5535-46B9-A9A1-A9A07E639A88}" destId="{D05E1923-5021-40F7-B4EF-E582E23A699D}" srcOrd="1" destOrd="0" parTransId="{FD6C5CD2-9CED-4BE6-89CD-A5A5CCE63B3E}" sibTransId="{F020958C-EF86-4274-85F9-318F2792F7B6}"/>
    <dgm:cxn modelId="{C6A73EDB-89B0-4756-9ECD-83E9B8AB77E5}" type="presOf" srcId="{EFEB4D61-3A9C-4140-977F-3C3F5C9EE9D1}" destId="{96DDA0FE-83E2-423C-9F13-58A61EB68487}" srcOrd="0" destOrd="0" presId="urn:microsoft.com/office/officeart/2017/3/layout/DropPinTimeline"/>
    <dgm:cxn modelId="{FE7849EA-5B37-43C8-B217-CD4E30A8E545}" type="presOf" srcId="{05A24E01-5535-46B9-A9A1-A9A07E639A88}" destId="{6E9F3C9B-13CA-43A8-8836-0B2B41D07DEF}" srcOrd="0" destOrd="0" presId="urn:microsoft.com/office/officeart/2017/3/layout/DropPinTimeline"/>
    <dgm:cxn modelId="{E1474FF3-8E3C-4B30-985C-CE88BA0FE324}" srcId="{05A24E01-5535-46B9-A9A1-A9A07E639A88}" destId="{8B9AF88A-E1F7-4D3A-905F-87228D6A8655}" srcOrd="4" destOrd="0" parTransId="{933A8FED-7B84-4ED0-B6AA-2EE26A89B8EA}" sibTransId="{F11DD6EC-352C-4A0E-84AA-FEBE2F06BCF9}"/>
    <dgm:cxn modelId="{DC6269F4-0C31-4613-A809-E8E029CAD0D1}" type="presOf" srcId="{579089A8-5362-4BA4-9163-D19228C1808F}" destId="{B5F3F650-2E42-488A-AD4F-C4BD47D19A84}" srcOrd="0" destOrd="0" presId="urn:microsoft.com/office/officeart/2017/3/layout/DropPinTimeline"/>
    <dgm:cxn modelId="{2FED2A5E-98EB-4859-AB3F-062F22EEC890}" type="presParOf" srcId="{6E9F3C9B-13CA-43A8-8836-0B2B41D07DEF}" destId="{E8AACCBB-6709-4071-B389-3BB226B3A586}" srcOrd="0" destOrd="0" presId="urn:microsoft.com/office/officeart/2017/3/layout/DropPinTimeline"/>
    <dgm:cxn modelId="{6DE443D7-8EE2-4FBC-842D-B6B9C44204D0}" type="presParOf" srcId="{6E9F3C9B-13CA-43A8-8836-0B2B41D07DEF}" destId="{E6F74CED-5217-4282-85F1-1C12DC84731C}" srcOrd="1" destOrd="0" presId="urn:microsoft.com/office/officeart/2017/3/layout/DropPinTimeline"/>
    <dgm:cxn modelId="{C773189E-DF31-4C58-A290-F5DFD7DCF8B1}" type="presParOf" srcId="{E6F74CED-5217-4282-85F1-1C12DC84731C}" destId="{AC377099-4DAE-451C-ADE9-98036E2679B5}" srcOrd="0" destOrd="0" presId="urn:microsoft.com/office/officeart/2017/3/layout/DropPinTimeline"/>
    <dgm:cxn modelId="{04D71AD3-A9B8-46E1-AB82-BB594FCE110E}" type="presParOf" srcId="{AC377099-4DAE-451C-ADE9-98036E2679B5}" destId="{B6C94ECD-6415-4250-B4AD-F67BF5BECFB8}" srcOrd="0" destOrd="0" presId="urn:microsoft.com/office/officeart/2017/3/layout/DropPinTimeline"/>
    <dgm:cxn modelId="{4D9D677D-9448-43AF-978B-5C7E7661F4F9}" type="presParOf" srcId="{AC377099-4DAE-451C-ADE9-98036E2679B5}" destId="{0E99BB09-1B86-4308-A570-3981E6DD3A06}" srcOrd="1" destOrd="0" presId="urn:microsoft.com/office/officeart/2017/3/layout/DropPinTimeline"/>
    <dgm:cxn modelId="{C213A57E-D4AE-4C05-AA12-FE8CC1989639}" type="presParOf" srcId="{0E99BB09-1B86-4308-A570-3981E6DD3A06}" destId="{0ED6E8D6-BD44-4400-BC14-1BC75CB979A3}" srcOrd="0" destOrd="0" presId="urn:microsoft.com/office/officeart/2017/3/layout/DropPinTimeline"/>
    <dgm:cxn modelId="{927F0821-BB24-4368-A4D4-046EB89F39DD}" type="presParOf" srcId="{0E99BB09-1B86-4308-A570-3981E6DD3A06}" destId="{5B7FC7CF-F58D-48D5-8BCC-38D6EE87890B}" srcOrd="1" destOrd="0" presId="urn:microsoft.com/office/officeart/2017/3/layout/DropPinTimeline"/>
    <dgm:cxn modelId="{F517DE46-1EA2-46F3-8833-EE234EEF5B09}" type="presParOf" srcId="{AC377099-4DAE-451C-ADE9-98036E2679B5}" destId="{D2143A46-815A-49BF-9455-C0385022444F}" srcOrd="2" destOrd="0" presId="urn:microsoft.com/office/officeart/2017/3/layout/DropPinTimeline"/>
    <dgm:cxn modelId="{75F0F73C-AD49-4A34-842E-A65EF46645BA}" type="presParOf" srcId="{AC377099-4DAE-451C-ADE9-98036E2679B5}" destId="{8E3FB235-DF38-476B-9A0E-B1E583D50944}" srcOrd="3" destOrd="0" presId="urn:microsoft.com/office/officeart/2017/3/layout/DropPinTimeline"/>
    <dgm:cxn modelId="{071A2262-20BC-4D30-AB90-12B0A0FEB6EF}" type="presParOf" srcId="{AC377099-4DAE-451C-ADE9-98036E2679B5}" destId="{9AA05CE5-209F-4AD9-BE2C-2A69F76DA8F4}" srcOrd="4" destOrd="0" presId="urn:microsoft.com/office/officeart/2017/3/layout/DropPinTimeline"/>
    <dgm:cxn modelId="{0D0471BD-C944-46DB-9B0D-12B6F025E4F4}" type="presParOf" srcId="{AC377099-4DAE-451C-ADE9-98036E2679B5}" destId="{17350C28-DA10-4F3B-9FA2-0FE7C12A4ABE}" srcOrd="5" destOrd="0" presId="urn:microsoft.com/office/officeart/2017/3/layout/DropPinTimeline"/>
    <dgm:cxn modelId="{37FF9AEE-1EE5-440D-B822-B54671B03AAC}" type="presParOf" srcId="{E6F74CED-5217-4282-85F1-1C12DC84731C}" destId="{6DA7B85E-9DC6-4F3B-A2BF-09CDEEDB43BC}" srcOrd="1" destOrd="0" presId="urn:microsoft.com/office/officeart/2017/3/layout/DropPinTimeline"/>
    <dgm:cxn modelId="{3FF77B45-DC34-4E18-8B7E-49C274966E23}" type="presParOf" srcId="{E6F74CED-5217-4282-85F1-1C12DC84731C}" destId="{CF519A69-9940-494F-8406-D0D876E3CD26}" srcOrd="2" destOrd="0" presId="urn:microsoft.com/office/officeart/2017/3/layout/DropPinTimeline"/>
    <dgm:cxn modelId="{4E60349A-D4EB-4BFE-9374-0F079D59B1FC}" type="presParOf" srcId="{CF519A69-9940-494F-8406-D0D876E3CD26}" destId="{714429FF-AAA3-4358-8C5F-1A7F29AA2B7B}" srcOrd="0" destOrd="0" presId="urn:microsoft.com/office/officeart/2017/3/layout/DropPinTimeline"/>
    <dgm:cxn modelId="{0B07CD93-B91C-4CAF-B94C-3237B0C6F601}" type="presParOf" srcId="{CF519A69-9940-494F-8406-D0D876E3CD26}" destId="{AB8B1E8E-162B-4E3E-9E31-BA5CFBD3ED9D}" srcOrd="1" destOrd="0" presId="urn:microsoft.com/office/officeart/2017/3/layout/DropPinTimeline"/>
    <dgm:cxn modelId="{BB97917A-2BFB-4D8A-94BD-816B0C62D6F6}" type="presParOf" srcId="{AB8B1E8E-162B-4E3E-9E31-BA5CFBD3ED9D}" destId="{358CAA11-0A87-4861-8B4E-913B1EAD1334}" srcOrd="0" destOrd="0" presId="urn:microsoft.com/office/officeart/2017/3/layout/DropPinTimeline"/>
    <dgm:cxn modelId="{FDC4D318-B3AD-4E39-8663-3AFB57531D79}" type="presParOf" srcId="{AB8B1E8E-162B-4E3E-9E31-BA5CFBD3ED9D}" destId="{B1A1A837-F261-404B-A808-B2F4154CE8A2}" srcOrd="1" destOrd="0" presId="urn:microsoft.com/office/officeart/2017/3/layout/DropPinTimeline"/>
    <dgm:cxn modelId="{7F53703E-9DF0-45E5-AC76-7E0CCD3B06EA}" type="presParOf" srcId="{CF519A69-9940-494F-8406-D0D876E3CD26}" destId="{B5F3F650-2E42-488A-AD4F-C4BD47D19A84}" srcOrd="2" destOrd="0" presId="urn:microsoft.com/office/officeart/2017/3/layout/DropPinTimeline"/>
    <dgm:cxn modelId="{B59937ED-9C59-4BBD-AA3C-5D9159504926}" type="presParOf" srcId="{CF519A69-9940-494F-8406-D0D876E3CD26}" destId="{223C5207-4FA2-4A6C-8F43-20BD55767C99}" srcOrd="3" destOrd="0" presId="urn:microsoft.com/office/officeart/2017/3/layout/DropPinTimeline"/>
    <dgm:cxn modelId="{470C2FBB-9D40-4F2C-8107-12E2CA0E70BE}" type="presParOf" srcId="{CF519A69-9940-494F-8406-D0D876E3CD26}" destId="{4FE5EB5D-4CEF-4D0D-9394-0534E61844BE}" srcOrd="4" destOrd="0" presId="urn:microsoft.com/office/officeart/2017/3/layout/DropPinTimeline"/>
    <dgm:cxn modelId="{C1237DFD-87FD-434B-A5C8-02108EF43081}" type="presParOf" srcId="{CF519A69-9940-494F-8406-D0D876E3CD26}" destId="{EC869059-0AEC-4D98-8C46-CB603A342C72}" srcOrd="5" destOrd="0" presId="urn:microsoft.com/office/officeart/2017/3/layout/DropPinTimeline"/>
    <dgm:cxn modelId="{7A1441D0-A5AA-4E6C-9388-511DA29929BF}" type="presParOf" srcId="{E6F74CED-5217-4282-85F1-1C12DC84731C}" destId="{408BA715-9739-461D-BFDE-88EDAE355E60}" srcOrd="3" destOrd="0" presId="urn:microsoft.com/office/officeart/2017/3/layout/DropPinTimeline"/>
    <dgm:cxn modelId="{087F2A81-CFD9-4BF8-96FC-2D4ABA32462F}" type="presParOf" srcId="{E6F74CED-5217-4282-85F1-1C12DC84731C}" destId="{D512C7F9-87A6-4BA9-AFAC-03FF1578D945}" srcOrd="4" destOrd="0" presId="urn:microsoft.com/office/officeart/2017/3/layout/DropPinTimeline"/>
    <dgm:cxn modelId="{8C6217DA-A763-4946-99A2-03C618C428AF}" type="presParOf" srcId="{D512C7F9-87A6-4BA9-AFAC-03FF1578D945}" destId="{152AD014-AFD0-4700-A468-4D562874339A}" srcOrd="0" destOrd="0" presId="urn:microsoft.com/office/officeart/2017/3/layout/DropPinTimeline"/>
    <dgm:cxn modelId="{A6A34287-F5FF-46EE-9A88-F2ECF73903CE}" type="presParOf" srcId="{D512C7F9-87A6-4BA9-AFAC-03FF1578D945}" destId="{6CE2C4D8-4380-442D-A6C2-0B468BF3C74C}" srcOrd="1" destOrd="0" presId="urn:microsoft.com/office/officeart/2017/3/layout/DropPinTimeline"/>
    <dgm:cxn modelId="{D28BF9CF-F026-4786-A1AC-F4F785C54591}" type="presParOf" srcId="{6CE2C4D8-4380-442D-A6C2-0B468BF3C74C}" destId="{72C82E90-F103-439C-8371-CFFB0927B9DE}" srcOrd="0" destOrd="0" presId="urn:microsoft.com/office/officeart/2017/3/layout/DropPinTimeline"/>
    <dgm:cxn modelId="{E33A6BB5-6D3A-4D44-AEFC-75BAB101C26D}" type="presParOf" srcId="{6CE2C4D8-4380-442D-A6C2-0B468BF3C74C}" destId="{5D519322-C1DD-47AE-92C0-13575134BC76}" srcOrd="1" destOrd="0" presId="urn:microsoft.com/office/officeart/2017/3/layout/DropPinTimeline"/>
    <dgm:cxn modelId="{0BFD1614-5731-4306-81F7-E2C949C32A93}" type="presParOf" srcId="{D512C7F9-87A6-4BA9-AFAC-03FF1578D945}" destId="{96DDA0FE-83E2-423C-9F13-58A61EB68487}" srcOrd="2" destOrd="0" presId="urn:microsoft.com/office/officeart/2017/3/layout/DropPinTimeline"/>
    <dgm:cxn modelId="{06EDED26-E685-42BC-BFC2-75C7EA695E40}" type="presParOf" srcId="{D512C7F9-87A6-4BA9-AFAC-03FF1578D945}" destId="{2D6C7916-1130-46A8-833B-A6278CBD2192}" srcOrd="3" destOrd="0" presId="urn:microsoft.com/office/officeart/2017/3/layout/DropPinTimeline"/>
    <dgm:cxn modelId="{A20C8A5A-2D9A-4EF7-BC83-D5EE4B16698D}" type="presParOf" srcId="{D512C7F9-87A6-4BA9-AFAC-03FF1578D945}" destId="{4D953791-5C2F-4A75-A8F4-6ED7EAB5E015}" srcOrd="4" destOrd="0" presId="urn:microsoft.com/office/officeart/2017/3/layout/DropPinTimeline"/>
    <dgm:cxn modelId="{6780D10C-523A-4885-B5BF-84F303790098}" type="presParOf" srcId="{D512C7F9-87A6-4BA9-AFAC-03FF1578D945}" destId="{22A72E40-4DCC-4F48-AADD-29738FD37A2C}" srcOrd="5" destOrd="0" presId="urn:microsoft.com/office/officeart/2017/3/layout/DropPinTimeline"/>
    <dgm:cxn modelId="{30EAF1CE-B96B-4CA5-BF13-51DD8040A559}" type="presParOf" srcId="{E6F74CED-5217-4282-85F1-1C12DC84731C}" destId="{E168BB9F-20D9-474F-9E39-4872B40634C6}" srcOrd="5" destOrd="0" presId="urn:microsoft.com/office/officeart/2017/3/layout/DropPinTimeline"/>
    <dgm:cxn modelId="{39415FEC-72C6-4C74-A821-E354E744CD96}" type="presParOf" srcId="{E6F74CED-5217-4282-85F1-1C12DC84731C}" destId="{A62622B1-7EF4-49B6-9AC7-B54F0E2A0C74}" srcOrd="6" destOrd="0" presId="urn:microsoft.com/office/officeart/2017/3/layout/DropPinTimeline"/>
    <dgm:cxn modelId="{D67F013A-C0A0-41F6-B6F2-E904B1BB7A8F}" type="presParOf" srcId="{A62622B1-7EF4-49B6-9AC7-B54F0E2A0C74}" destId="{14282312-87CB-41BB-A02D-C594BBEF33C7}" srcOrd="0" destOrd="0" presId="urn:microsoft.com/office/officeart/2017/3/layout/DropPinTimeline"/>
    <dgm:cxn modelId="{AA55F469-83D2-4E02-B111-0206AAFCAA06}" type="presParOf" srcId="{A62622B1-7EF4-49B6-9AC7-B54F0E2A0C74}" destId="{D554C1A5-AF8E-41FC-A779-25BD6B11F91F}" srcOrd="1" destOrd="0" presId="urn:microsoft.com/office/officeart/2017/3/layout/DropPinTimeline"/>
    <dgm:cxn modelId="{033C6509-70C8-4B85-9F92-724CDBB68078}" type="presParOf" srcId="{D554C1A5-AF8E-41FC-A779-25BD6B11F91F}" destId="{17331DD9-74CF-4A3A-86BA-F4B9DBEAB944}" srcOrd="0" destOrd="0" presId="urn:microsoft.com/office/officeart/2017/3/layout/DropPinTimeline"/>
    <dgm:cxn modelId="{C7CCDF66-BA72-4EDC-AE16-CAA6317954F0}" type="presParOf" srcId="{D554C1A5-AF8E-41FC-A779-25BD6B11F91F}" destId="{515AAB83-BD07-4B9E-9A3B-858C0B126F9C}" srcOrd="1" destOrd="0" presId="urn:microsoft.com/office/officeart/2017/3/layout/DropPinTimeline"/>
    <dgm:cxn modelId="{E8437A29-F853-4553-AB29-152AF603DF52}" type="presParOf" srcId="{A62622B1-7EF4-49B6-9AC7-B54F0E2A0C74}" destId="{08CB2D5A-F46A-4E0E-9575-15F31D04AAC6}" srcOrd="2" destOrd="0" presId="urn:microsoft.com/office/officeart/2017/3/layout/DropPinTimeline"/>
    <dgm:cxn modelId="{1F3D9CE2-342F-4335-BD41-5AA59D2BD7BD}" type="presParOf" srcId="{A62622B1-7EF4-49B6-9AC7-B54F0E2A0C74}" destId="{7C1E6B4A-59F7-4018-A403-E1CCAEE78BA1}" srcOrd="3" destOrd="0" presId="urn:microsoft.com/office/officeart/2017/3/layout/DropPinTimeline"/>
    <dgm:cxn modelId="{FFF1ACE9-B2B3-4E83-877B-F9633E8EE135}" type="presParOf" srcId="{A62622B1-7EF4-49B6-9AC7-B54F0E2A0C74}" destId="{A03C5372-D306-43AC-B406-6F8183849431}" srcOrd="4" destOrd="0" presId="urn:microsoft.com/office/officeart/2017/3/layout/DropPinTimeline"/>
    <dgm:cxn modelId="{D8A09163-94A5-46BD-9FA2-C3372A01AA32}" type="presParOf" srcId="{A62622B1-7EF4-49B6-9AC7-B54F0E2A0C74}" destId="{90926F0B-05E0-48AF-9C69-5C494731F877}" srcOrd="5" destOrd="0" presId="urn:microsoft.com/office/officeart/2017/3/layout/DropPinTimeline"/>
    <dgm:cxn modelId="{80084466-50AF-445A-BE2A-0C51919B9169}" type="presParOf" srcId="{E6F74CED-5217-4282-85F1-1C12DC84731C}" destId="{9EA695E3-93D5-405B-8AF6-0B8537A964FD}" srcOrd="7" destOrd="0" presId="urn:microsoft.com/office/officeart/2017/3/layout/DropPinTimeline"/>
    <dgm:cxn modelId="{007CF318-F68B-4FFC-ADA6-3D9D6A3AA152}" type="presParOf" srcId="{E6F74CED-5217-4282-85F1-1C12DC84731C}" destId="{05956D37-804F-419D-9E8C-30D41D06DC3E}" srcOrd="8" destOrd="0" presId="urn:microsoft.com/office/officeart/2017/3/layout/DropPinTimeline"/>
    <dgm:cxn modelId="{FAB9E562-4579-4BDB-8C1D-AABEAFCB2610}" type="presParOf" srcId="{05956D37-804F-419D-9E8C-30D41D06DC3E}" destId="{58B7B786-A0AD-4662-8D54-C5C572D2C32C}" srcOrd="0" destOrd="0" presId="urn:microsoft.com/office/officeart/2017/3/layout/DropPinTimeline"/>
    <dgm:cxn modelId="{8283382D-2F6E-4717-B025-1A8C73B65ADB}" type="presParOf" srcId="{05956D37-804F-419D-9E8C-30D41D06DC3E}" destId="{E4704426-333D-4092-A035-BBC55DB8579D}" srcOrd="1" destOrd="0" presId="urn:microsoft.com/office/officeart/2017/3/layout/DropPinTimeline"/>
    <dgm:cxn modelId="{85723DC0-955B-4B2A-AF28-CF8BFFC2E264}" type="presParOf" srcId="{E4704426-333D-4092-A035-BBC55DB8579D}" destId="{A55439AF-6893-479D-8B57-31FBC13C553F}" srcOrd="0" destOrd="0" presId="urn:microsoft.com/office/officeart/2017/3/layout/DropPinTimeline"/>
    <dgm:cxn modelId="{91888A85-75D0-4D33-9F39-A49766251D61}" type="presParOf" srcId="{E4704426-333D-4092-A035-BBC55DB8579D}" destId="{A22B1C16-7FF0-4DBE-B32E-E43FEB1E2EAC}" srcOrd="1" destOrd="0" presId="urn:microsoft.com/office/officeart/2017/3/layout/DropPinTimeline"/>
    <dgm:cxn modelId="{CD06CDC2-25F5-44FB-B0B1-C39F32E155BE}" type="presParOf" srcId="{05956D37-804F-419D-9E8C-30D41D06DC3E}" destId="{1B55AA6D-649D-4145-93EB-08B866A4D4E5}" srcOrd="2" destOrd="0" presId="urn:microsoft.com/office/officeart/2017/3/layout/DropPinTimeline"/>
    <dgm:cxn modelId="{0B21D911-BF72-41CD-BB03-4F9717477846}" type="presParOf" srcId="{05956D37-804F-419D-9E8C-30D41D06DC3E}" destId="{3FA5D5AE-9CAE-4D19-9765-BCEE62095312}" srcOrd="3" destOrd="0" presId="urn:microsoft.com/office/officeart/2017/3/layout/DropPinTimeline"/>
    <dgm:cxn modelId="{80BFAECA-ADC5-41A5-BA11-A4CC8D9557A9}" type="presParOf" srcId="{05956D37-804F-419D-9E8C-30D41D06DC3E}" destId="{FE6CA7EB-68EC-4E76-9051-08C4CF370101}" srcOrd="4" destOrd="0" presId="urn:microsoft.com/office/officeart/2017/3/layout/DropPinTimeline"/>
    <dgm:cxn modelId="{98E4E629-85DB-45DC-A90A-9FAAB58EFF55}" type="presParOf" srcId="{05956D37-804F-419D-9E8C-30D41D06DC3E}" destId="{070CED43-982E-487C-9CC2-CFAEABD4D2D8}"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2D2D53-71FB-854F-B3C1-4EFD99608C43}">
      <dsp:nvSpPr>
        <dsp:cNvPr id="0" name=""/>
        <dsp:cNvSpPr/>
      </dsp:nvSpPr>
      <dsp:spPr>
        <a:xfrm rot="16200000">
          <a:off x="-1470782" y="2226772"/>
          <a:ext cx="3394042" cy="319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65760" bIns="0" numCol="1" spcCol="1270" anchor="ctr" anchorCtr="0">
          <a:noAutofit/>
        </a:bodyPr>
        <a:lstStyle/>
        <a:p>
          <a:pPr marL="0" lvl="0" indent="0" algn="r" defTabSz="622300">
            <a:lnSpc>
              <a:spcPct val="90000"/>
            </a:lnSpc>
            <a:spcBef>
              <a:spcPct val="0"/>
            </a:spcBef>
            <a:spcAft>
              <a:spcPct val="35000"/>
            </a:spcAft>
            <a:buNone/>
          </a:pPr>
          <a:r>
            <a:rPr lang="en-US" sz="1400" kern="1200" spc="0" dirty="0">
              <a:solidFill>
                <a:schemeClr val="accent2"/>
              </a:solidFill>
              <a:latin typeface="Avenir Next LT Pro" panose="020B0504020202020204" pitchFamily="34" charset="77"/>
            </a:rPr>
            <a:t>Connect</a:t>
          </a:r>
        </a:p>
      </dsp:txBody>
      <dsp:txXfrm>
        <a:off x="-1470782" y="2226772"/>
        <a:ext cx="3394042" cy="319398"/>
      </dsp:txXfrm>
    </dsp:sp>
    <dsp:sp modelId="{C42ACF7D-21CE-C842-AFA6-6CA2370C8B33}">
      <dsp:nvSpPr>
        <dsp:cNvPr id="0" name=""/>
        <dsp:cNvSpPr/>
      </dsp:nvSpPr>
      <dsp:spPr>
        <a:xfrm>
          <a:off x="385938" y="658258"/>
          <a:ext cx="1590942" cy="3140779"/>
        </a:xfrm>
        <a:prstGeom prst="rect">
          <a:avLst/>
        </a:prstGeom>
        <a:solidFill>
          <a:schemeClr val="accent2">
            <a:lumMod val="75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365760" rIns="182880" bIns="182880" numCol="1" spcCol="1270" anchor="t" anchorCtr="0">
          <a:noAutofit/>
        </a:bodyPr>
        <a:lstStyle/>
        <a:p>
          <a:pPr marL="0" lvl="1" indent="-171450" algn="l" defTabSz="711200">
            <a:lnSpc>
              <a:spcPct val="100000"/>
            </a:lnSpc>
            <a:spcBef>
              <a:spcPct val="0"/>
            </a:spcBef>
            <a:spcAft>
              <a:spcPct val="15000"/>
            </a:spcAft>
            <a:buNone/>
          </a:pPr>
          <a:r>
            <a:rPr lang="en-US" sz="1600" b="0" i="0" kern="1200" dirty="0">
              <a:latin typeface="Bodoni MT" panose="02070603080606020203" pitchFamily="18" charset="77"/>
            </a:rPr>
            <a:t>Connect the database for retrieval of data</a:t>
          </a:r>
          <a:endParaRPr lang="en-US" sz="1600" kern="1200" dirty="0">
            <a:latin typeface="Bodoni MT" panose="02070603080606020203" pitchFamily="18" charset="77"/>
            <a:ea typeface="Calibri" charset="0"/>
            <a:cs typeface="Calibri" charset="0"/>
          </a:endParaRPr>
        </a:p>
        <a:p>
          <a:pPr marL="0" lvl="1" indent="-171450" algn="l" defTabSz="711200">
            <a:lnSpc>
              <a:spcPct val="100000"/>
            </a:lnSpc>
            <a:spcBef>
              <a:spcPct val="0"/>
            </a:spcBef>
            <a:spcAft>
              <a:spcPct val="15000"/>
            </a:spcAft>
            <a:buNone/>
          </a:pPr>
          <a:endParaRPr lang="en-US" sz="1600" b="0" i="0" kern="1200" dirty="0">
            <a:latin typeface="Bodoni MT" panose="02070603080606020203" pitchFamily="18" charset="77"/>
          </a:endParaRPr>
        </a:p>
      </dsp:txBody>
      <dsp:txXfrm>
        <a:off x="385938" y="658258"/>
        <a:ext cx="1590942" cy="3140779"/>
      </dsp:txXfrm>
    </dsp:sp>
    <dsp:sp modelId="{EC32CD1C-6103-8E4A-9A03-69F7EAC7A3DB}">
      <dsp:nvSpPr>
        <dsp:cNvPr id="0" name=""/>
        <dsp:cNvSpPr/>
      </dsp:nvSpPr>
      <dsp:spPr>
        <a:xfrm>
          <a:off x="66539" y="267844"/>
          <a:ext cx="638796" cy="638796"/>
        </a:xfrm>
        <a:prstGeom prst="rect">
          <a:avLst/>
        </a:prstGeom>
        <a:solidFill>
          <a:schemeClr val="accent2">
            <a:lumMod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A87CC273-2BD5-3244-8847-3F14FA643771}">
      <dsp:nvSpPr>
        <dsp:cNvPr id="0" name=""/>
        <dsp:cNvSpPr/>
      </dsp:nvSpPr>
      <dsp:spPr>
        <a:xfrm rot="16200000">
          <a:off x="863559" y="2226772"/>
          <a:ext cx="3394042" cy="319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65760" bIns="0" numCol="1" spcCol="1270" anchor="ctr" anchorCtr="0">
          <a:noAutofit/>
        </a:bodyPr>
        <a:lstStyle/>
        <a:p>
          <a:pPr marL="0" lvl="0" indent="0" algn="r" defTabSz="622300">
            <a:lnSpc>
              <a:spcPct val="90000"/>
            </a:lnSpc>
            <a:spcBef>
              <a:spcPct val="0"/>
            </a:spcBef>
            <a:spcAft>
              <a:spcPct val="35000"/>
            </a:spcAft>
            <a:buNone/>
          </a:pPr>
          <a:r>
            <a:rPr lang="en-US" sz="1400" kern="1200" dirty="0">
              <a:solidFill>
                <a:schemeClr val="accent3"/>
              </a:solidFill>
              <a:latin typeface="Avenir Next LT Pro" panose="020B0504020202020204" pitchFamily="34" charset="77"/>
              <a:ea typeface="Calibri" charset="0"/>
              <a:cs typeface="Calibri" charset="0"/>
            </a:rPr>
            <a:t>Clean</a:t>
          </a:r>
        </a:p>
      </dsp:txBody>
      <dsp:txXfrm>
        <a:off x="863559" y="2226772"/>
        <a:ext cx="3394042" cy="319398"/>
      </dsp:txXfrm>
    </dsp:sp>
    <dsp:sp modelId="{FB1129E9-2E26-EE4A-AC68-89355DB63584}">
      <dsp:nvSpPr>
        <dsp:cNvPr id="0" name=""/>
        <dsp:cNvSpPr/>
      </dsp:nvSpPr>
      <dsp:spPr>
        <a:xfrm>
          <a:off x="2720279" y="658258"/>
          <a:ext cx="1590942" cy="3140779"/>
        </a:xfrm>
        <a:prstGeom prst="rect">
          <a:avLst/>
        </a:prstGeom>
        <a:solidFill>
          <a:schemeClr val="accent3">
            <a:lumMod val="75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365760" rIns="182880" bIns="182880" numCol="1" spcCol="1270" anchor="t" anchorCtr="0">
          <a:noAutofit/>
        </a:bodyPr>
        <a:lstStyle/>
        <a:p>
          <a:pPr marL="0" lvl="1" indent="-171450" algn="l" defTabSz="711200">
            <a:lnSpc>
              <a:spcPct val="100000"/>
            </a:lnSpc>
            <a:spcBef>
              <a:spcPct val="0"/>
            </a:spcBef>
            <a:spcAft>
              <a:spcPct val="15000"/>
            </a:spcAft>
            <a:buNone/>
          </a:pPr>
          <a:r>
            <a:rPr lang="en-US" sz="1600" b="0" i="0" kern="1200" dirty="0">
              <a:latin typeface="Bodoni MT" panose="02070603080606020203" pitchFamily="18" charset="77"/>
            </a:rPr>
            <a:t>Removing Nulls and Nans</a:t>
          </a:r>
          <a:endParaRPr lang="en-US" sz="1600" kern="1200" dirty="0">
            <a:latin typeface="Bodoni MT" panose="02070603080606020203" pitchFamily="18" charset="77"/>
            <a:ea typeface="Calibri" charset="0"/>
            <a:cs typeface="Calibri" charset="0"/>
          </a:endParaRPr>
        </a:p>
        <a:p>
          <a:pPr marL="0" lvl="1" indent="-171450" algn="l" defTabSz="711200">
            <a:lnSpc>
              <a:spcPct val="100000"/>
            </a:lnSpc>
            <a:spcBef>
              <a:spcPct val="0"/>
            </a:spcBef>
            <a:spcAft>
              <a:spcPct val="15000"/>
            </a:spcAft>
            <a:buNone/>
          </a:pPr>
          <a:endParaRPr lang="en-US" sz="1600" b="0" i="0" kern="1200" dirty="0">
            <a:latin typeface="Bodoni MT" panose="02070603080606020203" pitchFamily="18" charset="77"/>
          </a:endParaRPr>
        </a:p>
      </dsp:txBody>
      <dsp:txXfrm>
        <a:off x="2720279" y="658258"/>
        <a:ext cx="1590942" cy="3140779"/>
      </dsp:txXfrm>
    </dsp:sp>
    <dsp:sp modelId="{DB6970E7-446E-BD43-B80B-60871D41B8A1}">
      <dsp:nvSpPr>
        <dsp:cNvPr id="0" name=""/>
        <dsp:cNvSpPr/>
      </dsp:nvSpPr>
      <dsp:spPr>
        <a:xfrm>
          <a:off x="2400881" y="267844"/>
          <a:ext cx="638796" cy="638796"/>
        </a:xfrm>
        <a:prstGeom prst="rect">
          <a:avLst/>
        </a:prstGeom>
        <a:solidFill>
          <a:schemeClr val="accent3">
            <a:lumMod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EA8D0380-CC0E-024C-92A1-DC637FB17976}">
      <dsp:nvSpPr>
        <dsp:cNvPr id="0" name=""/>
        <dsp:cNvSpPr/>
      </dsp:nvSpPr>
      <dsp:spPr>
        <a:xfrm rot="16200000">
          <a:off x="3197900" y="2226772"/>
          <a:ext cx="3394042" cy="319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65760" bIns="0" numCol="1" spcCol="1270" anchor="ctr" anchorCtr="0">
          <a:noAutofit/>
        </a:bodyPr>
        <a:lstStyle/>
        <a:p>
          <a:pPr marL="0" lvl="0" indent="0" algn="r" defTabSz="622300">
            <a:lnSpc>
              <a:spcPct val="90000"/>
            </a:lnSpc>
            <a:spcBef>
              <a:spcPct val="0"/>
            </a:spcBef>
            <a:spcAft>
              <a:spcPct val="35000"/>
            </a:spcAft>
            <a:buNone/>
          </a:pPr>
          <a:r>
            <a:rPr lang="en-US" sz="1400" kern="1200" dirty="0">
              <a:solidFill>
                <a:schemeClr val="accent4"/>
              </a:solidFill>
              <a:latin typeface="Avenir Next LT Pro" panose="020B0504020202020204" pitchFamily="34" charset="77"/>
              <a:ea typeface="Calibri" charset="0"/>
              <a:cs typeface="Calibri" charset="0"/>
            </a:rPr>
            <a:t>Pre-Process</a:t>
          </a:r>
        </a:p>
      </dsp:txBody>
      <dsp:txXfrm>
        <a:off x="3197900" y="2226772"/>
        <a:ext cx="3394042" cy="319398"/>
      </dsp:txXfrm>
    </dsp:sp>
    <dsp:sp modelId="{0544738A-4D9B-8B4A-8E09-0A2AD44EAB55}">
      <dsp:nvSpPr>
        <dsp:cNvPr id="0" name=""/>
        <dsp:cNvSpPr/>
      </dsp:nvSpPr>
      <dsp:spPr>
        <a:xfrm>
          <a:off x="5054621" y="658258"/>
          <a:ext cx="1590942" cy="3140779"/>
        </a:xfrm>
        <a:prstGeom prst="rect">
          <a:avLst/>
        </a:prstGeom>
        <a:solidFill>
          <a:schemeClr val="accent4">
            <a:lumMod val="75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365760" rIns="182880" bIns="182880" numCol="1" spcCol="1270" anchor="t" anchorCtr="0">
          <a:noAutofit/>
        </a:bodyPr>
        <a:lstStyle/>
        <a:p>
          <a:pPr marL="0" lvl="1" indent="-171450" algn="l" defTabSz="711200">
            <a:lnSpc>
              <a:spcPct val="100000"/>
            </a:lnSpc>
            <a:spcBef>
              <a:spcPct val="0"/>
            </a:spcBef>
            <a:spcAft>
              <a:spcPct val="15000"/>
            </a:spcAft>
            <a:buNone/>
          </a:pPr>
          <a:r>
            <a:rPr lang="en-US" sz="1600" kern="1200" dirty="0">
              <a:latin typeface="Bodoni MT" panose="02070603080606020203" pitchFamily="18" charset="77"/>
              <a:ea typeface="Calibri" charset="0"/>
              <a:cs typeface="Calibri" charset="0"/>
            </a:rPr>
            <a:t>Handle Missing Values</a:t>
          </a:r>
        </a:p>
        <a:p>
          <a:pPr marL="0" lvl="1" indent="-171450" algn="l" defTabSz="711200">
            <a:lnSpc>
              <a:spcPct val="100000"/>
            </a:lnSpc>
            <a:spcBef>
              <a:spcPct val="0"/>
            </a:spcBef>
            <a:spcAft>
              <a:spcPct val="15000"/>
            </a:spcAft>
            <a:buNone/>
          </a:pPr>
          <a:endParaRPr lang="en-US" sz="1600" b="0" i="0" kern="1200" dirty="0">
            <a:latin typeface="Bodoni MT" panose="02070603080606020203" pitchFamily="18" charset="77"/>
          </a:endParaRPr>
        </a:p>
      </dsp:txBody>
      <dsp:txXfrm>
        <a:off x="5054621" y="658258"/>
        <a:ext cx="1590942" cy="3140779"/>
      </dsp:txXfrm>
    </dsp:sp>
    <dsp:sp modelId="{6CF6E220-A42F-9F4D-9F70-EB7BFE4F60A8}">
      <dsp:nvSpPr>
        <dsp:cNvPr id="0" name=""/>
        <dsp:cNvSpPr/>
      </dsp:nvSpPr>
      <dsp:spPr>
        <a:xfrm>
          <a:off x="4735223" y="267844"/>
          <a:ext cx="638796" cy="638796"/>
        </a:xfrm>
        <a:prstGeom prst="rect">
          <a:avLst/>
        </a:prstGeom>
        <a:solidFill>
          <a:schemeClr val="accent4">
            <a:lumMod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B8DF5E3-0DA1-8247-A7D3-3BEC651E4C7E}">
      <dsp:nvSpPr>
        <dsp:cNvPr id="0" name=""/>
        <dsp:cNvSpPr/>
      </dsp:nvSpPr>
      <dsp:spPr>
        <a:xfrm rot="16200000">
          <a:off x="5532242" y="2226772"/>
          <a:ext cx="3394042" cy="319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65760" bIns="0" numCol="1" spcCol="1270" anchor="ctr" anchorCtr="0">
          <a:noAutofit/>
        </a:bodyPr>
        <a:lstStyle/>
        <a:p>
          <a:pPr marL="0" lvl="0" indent="0" algn="r" defTabSz="622300">
            <a:lnSpc>
              <a:spcPct val="90000"/>
            </a:lnSpc>
            <a:spcBef>
              <a:spcPct val="0"/>
            </a:spcBef>
            <a:spcAft>
              <a:spcPct val="35000"/>
            </a:spcAft>
            <a:buNone/>
          </a:pPr>
          <a:r>
            <a:rPr lang="en-US" sz="1400" kern="1200" dirty="0">
              <a:solidFill>
                <a:schemeClr val="bg2"/>
              </a:solidFill>
              <a:latin typeface="Avenir Next LT Pro" panose="020B0504020202020204" pitchFamily="34" charset="77"/>
              <a:ea typeface="Calibri" charset="0"/>
              <a:cs typeface="Calibri" charset="0"/>
            </a:rPr>
            <a:t>Analyze</a:t>
          </a:r>
        </a:p>
      </dsp:txBody>
      <dsp:txXfrm>
        <a:off x="5532242" y="2226772"/>
        <a:ext cx="3394042" cy="319398"/>
      </dsp:txXfrm>
    </dsp:sp>
    <dsp:sp modelId="{2F7D9DAC-A22B-EF4A-95AA-7545855E7DA1}">
      <dsp:nvSpPr>
        <dsp:cNvPr id="0" name=""/>
        <dsp:cNvSpPr/>
      </dsp:nvSpPr>
      <dsp:spPr>
        <a:xfrm>
          <a:off x="7378956" y="669221"/>
          <a:ext cx="1590942" cy="3140779"/>
        </a:xfrm>
        <a:prstGeom prst="rect">
          <a:avLst/>
        </a:prstGeom>
        <a:solidFill>
          <a:schemeClr val="bg2">
            <a:lumMod val="75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365760" rIns="182880" bIns="182880" numCol="1" spcCol="1270" anchor="t" anchorCtr="0">
          <a:noAutofit/>
        </a:bodyPr>
        <a:lstStyle/>
        <a:p>
          <a:pPr marL="0" lvl="1" indent="-171450" algn="l" defTabSz="711200">
            <a:lnSpc>
              <a:spcPct val="100000"/>
            </a:lnSpc>
            <a:spcBef>
              <a:spcPct val="0"/>
            </a:spcBef>
            <a:spcAft>
              <a:spcPct val="15000"/>
            </a:spcAft>
            <a:buNone/>
          </a:pPr>
          <a:r>
            <a:rPr lang="en-US" sz="1600" b="0" i="0" kern="1200" dirty="0">
              <a:latin typeface="Bodoni MT" panose="02070603080606020203" pitchFamily="18" charset="77"/>
            </a:rPr>
            <a:t>Gain insights on the data provided</a:t>
          </a:r>
          <a:endParaRPr lang="en-US" sz="1600" kern="1200" dirty="0">
            <a:latin typeface="Bodoni MT" panose="02070603080606020203" pitchFamily="18" charset="77"/>
            <a:ea typeface="Calibri" charset="0"/>
            <a:cs typeface="Calibri" charset="0"/>
          </a:endParaRPr>
        </a:p>
        <a:p>
          <a:pPr marL="0" lvl="1" indent="-171450" algn="l" defTabSz="711200">
            <a:lnSpc>
              <a:spcPct val="100000"/>
            </a:lnSpc>
            <a:spcBef>
              <a:spcPct val="0"/>
            </a:spcBef>
            <a:spcAft>
              <a:spcPct val="15000"/>
            </a:spcAft>
            <a:buNone/>
          </a:pPr>
          <a:endParaRPr lang="en-US" sz="1600" b="0" i="0" kern="1200" dirty="0">
            <a:latin typeface="Bodoni MT" panose="02070603080606020203" pitchFamily="18" charset="77"/>
          </a:endParaRPr>
        </a:p>
      </dsp:txBody>
      <dsp:txXfrm>
        <a:off x="7378956" y="669221"/>
        <a:ext cx="1590942" cy="3140779"/>
      </dsp:txXfrm>
    </dsp:sp>
    <dsp:sp modelId="{FDF0BD95-1B70-DB43-AE1B-E9257FB872D9}">
      <dsp:nvSpPr>
        <dsp:cNvPr id="0" name=""/>
        <dsp:cNvSpPr/>
      </dsp:nvSpPr>
      <dsp:spPr>
        <a:xfrm>
          <a:off x="7069564" y="267844"/>
          <a:ext cx="638796" cy="638796"/>
        </a:xfrm>
        <a:prstGeom prst="rect">
          <a:avLst/>
        </a:prstGeom>
        <a:solidFill>
          <a:schemeClr val="bg2">
            <a:lumMod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D7A0D9A-A8D1-0B47-A497-E19ECC63F4B1}">
      <dsp:nvSpPr>
        <dsp:cNvPr id="0" name=""/>
        <dsp:cNvSpPr/>
      </dsp:nvSpPr>
      <dsp:spPr>
        <a:xfrm rot="16200000">
          <a:off x="7866584" y="2226772"/>
          <a:ext cx="3394042" cy="3193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65760" bIns="0" numCol="1" spcCol="1270" anchor="ctr" anchorCtr="0">
          <a:noAutofit/>
        </a:bodyPr>
        <a:lstStyle/>
        <a:p>
          <a:pPr marL="0" lvl="0" indent="0" algn="r" defTabSz="622300">
            <a:lnSpc>
              <a:spcPct val="90000"/>
            </a:lnSpc>
            <a:spcBef>
              <a:spcPct val="0"/>
            </a:spcBef>
            <a:spcAft>
              <a:spcPct val="35000"/>
            </a:spcAft>
            <a:buNone/>
          </a:pPr>
          <a:r>
            <a:rPr lang="en-US" sz="1400" kern="1200" dirty="0">
              <a:solidFill>
                <a:schemeClr val="accent6"/>
              </a:solidFill>
              <a:latin typeface="Avenir Next LT Pro" panose="020B0504020202020204" pitchFamily="34" charset="77"/>
              <a:ea typeface="Calibri" charset="0"/>
              <a:cs typeface="Calibri" charset="0"/>
            </a:rPr>
            <a:t>Analyze</a:t>
          </a:r>
        </a:p>
      </dsp:txBody>
      <dsp:txXfrm>
        <a:off x="7866584" y="2226772"/>
        <a:ext cx="3394042" cy="319398"/>
      </dsp:txXfrm>
    </dsp:sp>
    <dsp:sp modelId="{1CD02B52-7AAB-824B-8167-87ED29CB8B53}">
      <dsp:nvSpPr>
        <dsp:cNvPr id="0" name=""/>
        <dsp:cNvSpPr/>
      </dsp:nvSpPr>
      <dsp:spPr>
        <a:xfrm>
          <a:off x="9723304" y="658258"/>
          <a:ext cx="1590942" cy="3140779"/>
        </a:xfrm>
        <a:prstGeom prst="rect">
          <a:avLst/>
        </a:prstGeom>
        <a:solidFill>
          <a:schemeClr val="accent6">
            <a:lumMod val="75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365760" rIns="182880" bIns="182880" numCol="1" spcCol="1270" anchor="t" anchorCtr="0">
          <a:noAutofit/>
        </a:bodyPr>
        <a:lstStyle/>
        <a:p>
          <a:pPr marL="0" lvl="1" indent="-171450" algn="l" defTabSz="711200">
            <a:lnSpc>
              <a:spcPct val="100000"/>
            </a:lnSpc>
            <a:spcBef>
              <a:spcPct val="0"/>
            </a:spcBef>
            <a:spcAft>
              <a:spcPct val="15000"/>
            </a:spcAft>
            <a:buNone/>
          </a:pPr>
          <a:r>
            <a:rPr lang="en-US" sz="1600" b="0" i="0" kern="1200" dirty="0">
              <a:latin typeface="Bodoni MT" panose="02070603080606020203" pitchFamily="18" charset="77"/>
            </a:rPr>
            <a:t>Create Imagery &amp; Animations</a:t>
          </a:r>
          <a:endParaRPr lang="en-US" sz="1600" kern="1200" dirty="0">
            <a:latin typeface="Bodoni MT" panose="02070603080606020203" pitchFamily="18" charset="77"/>
            <a:ea typeface="Calibri" charset="0"/>
            <a:cs typeface="Calibri" charset="0"/>
          </a:endParaRPr>
        </a:p>
        <a:p>
          <a:pPr marL="0" lvl="1" indent="-171450" algn="l" defTabSz="711200">
            <a:lnSpc>
              <a:spcPct val="100000"/>
            </a:lnSpc>
            <a:spcBef>
              <a:spcPct val="0"/>
            </a:spcBef>
            <a:spcAft>
              <a:spcPct val="15000"/>
            </a:spcAft>
            <a:buNone/>
          </a:pPr>
          <a:endParaRPr lang="en-US" sz="1600" b="0" i="0" kern="1200" dirty="0">
            <a:latin typeface="Bodoni MT" panose="02070603080606020203" pitchFamily="18" charset="77"/>
          </a:endParaRPr>
        </a:p>
      </dsp:txBody>
      <dsp:txXfrm>
        <a:off x="9723304" y="658258"/>
        <a:ext cx="1590942" cy="3140779"/>
      </dsp:txXfrm>
    </dsp:sp>
    <dsp:sp modelId="{5B940741-26B1-D34D-A59D-2B9F319A0519}">
      <dsp:nvSpPr>
        <dsp:cNvPr id="0" name=""/>
        <dsp:cNvSpPr/>
      </dsp:nvSpPr>
      <dsp:spPr>
        <a:xfrm>
          <a:off x="9403906" y="267844"/>
          <a:ext cx="638796" cy="638796"/>
        </a:xfrm>
        <a:prstGeom prst="rect">
          <a:avLst/>
        </a:prstGeom>
        <a:solidFill>
          <a:schemeClr val="accent6">
            <a:lumMod val="5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AACCBB-6709-4071-B389-3BB226B3A586}">
      <dsp:nvSpPr>
        <dsp:cNvPr id="0" name=""/>
        <dsp:cNvSpPr/>
      </dsp:nvSpPr>
      <dsp:spPr>
        <a:xfrm>
          <a:off x="0" y="2057400"/>
          <a:ext cx="11064239" cy="0"/>
        </a:xfrm>
        <a:prstGeom prst="line">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0ED6E8D6-BD44-4400-BC14-1BC75CB979A3}">
      <dsp:nvSpPr>
        <dsp:cNvPr id="0" name=""/>
        <dsp:cNvSpPr/>
      </dsp:nvSpPr>
      <dsp:spPr>
        <a:xfrm rot="8100000">
          <a:off x="67798" y="474150"/>
          <a:ext cx="302598" cy="302598"/>
        </a:xfrm>
        <a:prstGeom prst="teardrop">
          <a:avLst>
            <a:gd name="adj" fmla="val 115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5B7FC7CF-F58D-48D5-8BCC-38D6EE87890B}">
      <dsp:nvSpPr>
        <dsp:cNvPr id="0" name=""/>
        <dsp:cNvSpPr/>
      </dsp:nvSpPr>
      <dsp:spPr>
        <a:xfrm>
          <a:off x="101414" y="507766"/>
          <a:ext cx="235366" cy="235366"/>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2143A46-815A-49BF-9455-C0385022444F}">
      <dsp:nvSpPr>
        <dsp:cNvPr id="0" name=""/>
        <dsp:cNvSpPr/>
      </dsp:nvSpPr>
      <dsp:spPr>
        <a:xfrm>
          <a:off x="628469" y="839419"/>
          <a:ext cx="2142549" cy="1217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90000"/>
            </a:lnSpc>
            <a:spcBef>
              <a:spcPct val="0"/>
            </a:spcBef>
            <a:spcAft>
              <a:spcPct val="35000"/>
            </a:spcAft>
            <a:buNone/>
          </a:pPr>
          <a:endParaRPr lang="en-US" sz="1500" b="0" kern="1200" dirty="0">
            <a:latin typeface="Bodoni MT" panose="02070603080606020203" pitchFamily="18" charset="77"/>
          </a:endParaRPr>
        </a:p>
      </dsp:txBody>
      <dsp:txXfrm>
        <a:off x="628469" y="839419"/>
        <a:ext cx="2142549" cy="1217980"/>
      </dsp:txXfrm>
    </dsp:sp>
    <dsp:sp modelId="{8E3FB235-DF38-476B-9A0E-B1E583D50944}">
      <dsp:nvSpPr>
        <dsp:cNvPr id="0" name=""/>
        <dsp:cNvSpPr/>
      </dsp:nvSpPr>
      <dsp:spPr>
        <a:xfrm>
          <a:off x="628469" y="411480"/>
          <a:ext cx="2142549" cy="4279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8900" bIns="0" numCol="1" spcCol="1270" anchor="ctr" anchorCtr="0">
          <a:noAutofit/>
        </a:bodyPr>
        <a:lstStyle/>
        <a:p>
          <a:pPr marL="0" lvl="0" indent="0" algn="l" defTabSz="622300">
            <a:lnSpc>
              <a:spcPct val="90000"/>
            </a:lnSpc>
            <a:spcBef>
              <a:spcPct val="0"/>
            </a:spcBef>
            <a:spcAft>
              <a:spcPct val="35000"/>
            </a:spcAft>
            <a:buNone/>
            <a:defRPr b="1"/>
          </a:pPr>
          <a:r>
            <a:rPr lang="en-US" sz="1400" b="0" kern="1200" dirty="0">
              <a:solidFill>
                <a:schemeClr val="accent2">
                  <a:lumMod val="50000"/>
                </a:schemeClr>
              </a:solidFill>
              <a:latin typeface="Avenir Next LT Pro" panose="020B0504020202020204" pitchFamily="34" charset="77"/>
            </a:rPr>
            <a:t>Bar Chart</a:t>
          </a:r>
        </a:p>
      </dsp:txBody>
      <dsp:txXfrm>
        <a:off x="628469" y="411480"/>
        <a:ext cx="2142549" cy="427939"/>
      </dsp:txXfrm>
    </dsp:sp>
    <dsp:sp modelId="{9AA05CE5-209F-4AD9-BE2C-2A69F76DA8F4}">
      <dsp:nvSpPr>
        <dsp:cNvPr id="0" name=""/>
        <dsp:cNvSpPr/>
      </dsp:nvSpPr>
      <dsp:spPr>
        <a:xfrm>
          <a:off x="219097" y="839419"/>
          <a:ext cx="0" cy="1217980"/>
        </a:xfrm>
        <a:prstGeom prst="line">
          <a:avLst/>
        </a:prstGeom>
        <a:noFill/>
        <a:ln w="1270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6C94ECD-6415-4250-B4AD-F67BF5BECFB8}">
      <dsp:nvSpPr>
        <dsp:cNvPr id="0" name=""/>
        <dsp:cNvSpPr/>
      </dsp:nvSpPr>
      <dsp:spPr>
        <a:xfrm>
          <a:off x="179840" y="2018885"/>
          <a:ext cx="77029" cy="77029"/>
        </a:xfrm>
        <a:prstGeom prst="ellipse">
          <a:avLst/>
        </a:prstGeom>
        <a:solidFill>
          <a:schemeClr val="accent2">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358CAA11-0A87-4861-8B4E-913B1EAD1334}">
      <dsp:nvSpPr>
        <dsp:cNvPr id="0" name=""/>
        <dsp:cNvSpPr/>
      </dsp:nvSpPr>
      <dsp:spPr>
        <a:xfrm rot="18900000">
          <a:off x="1907986" y="3338051"/>
          <a:ext cx="302598" cy="302598"/>
        </a:xfrm>
        <a:prstGeom prst="teardrop">
          <a:avLst>
            <a:gd name="adj" fmla="val 11500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B1A1A837-F261-404B-A808-B2F4154CE8A2}">
      <dsp:nvSpPr>
        <dsp:cNvPr id="0" name=""/>
        <dsp:cNvSpPr/>
      </dsp:nvSpPr>
      <dsp:spPr>
        <a:xfrm>
          <a:off x="1941602" y="3371667"/>
          <a:ext cx="235366" cy="235366"/>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5F3F650-2E42-488A-AD4F-C4BD47D19A84}">
      <dsp:nvSpPr>
        <dsp:cNvPr id="0" name=""/>
        <dsp:cNvSpPr/>
      </dsp:nvSpPr>
      <dsp:spPr>
        <a:xfrm>
          <a:off x="2522807" y="2057400"/>
          <a:ext cx="2300201" cy="1217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90000"/>
            </a:lnSpc>
            <a:spcBef>
              <a:spcPct val="0"/>
            </a:spcBef>
            <a:spcAft>
              <a:spcPct val="35000"/>
            </a:spcAft>
            <a:buNone/>
          </a:pPr>
          <a:r>
            <a:rPr lang="en-US" sz="1500" b="0" kern="1200" dirty="0">
              <a:latin typeface="Bodoni MT" panose="02070603080606020203" pitchFamily="18" charset="77"/>
            </a:rPr>
            <a:t>Column Chart</a:t>
          </a:r>
        </a:p>
      </dsp:txBody>
      <dsp:txXfrm>
        <a:off x="2522807" y="2057400"/>
        <a:ext cx="2300201" cy="1217980"/>
      </dsp:txXfrm>
    </dsp:sp>
    <dsp:sp modelId="{223C5207-4FA2-4A6C-8F43-20BD55767C99}">
      <dsp:nvSpPr>
        <dsp:cNvPr id="0" name=""/>
        <dsp:cNvSpPr/>
      </dsp:nvSpPr>
      <dsp:spPr>
        <a:xfrm>
          <a:off x="2522807" y="3275380"/>
          <a:ext cx="2300201" cy="4279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8900" bIns="0" numCol="1" spcCol="1270" anchor="ctr" anchorCtr="0">
          <a:noAutofit/>
        </a:bodyPr>
        <a:lstStyle/>
        <a:p>
          <a:pPr marL="0" lvl="0" indent="0" algn="l" defTabSz="622300">
            <a:lnSpc>
              <a:spcPct val="90000"/>
            </a:lnSpc>
            <a:spcBef>
              <a:spcPct val="0"/>
            </a:spcBef>
            <a:spcAft>
              <a:spcPct val="35000"/>
            </a:spcAft>
            <a:buNone/>
            <a:defRPr b="1"/>
          </a:pPr>
          <a:endParaRPr lang="en-US" sz="1400" b="0" kern="1200" dirty="0">
            <a:solidFill>
              <a:schemeClr val="accent3">
                <a:lumMod val="50000"/>
              </a:schemeClr>
            </a:solidFill>
            <a:latin typeface="Avenir Next LT Pro" panose="020B0504020202020204" pitchFamily="34" charset="77"/>
          </a:endParaRPr>
        </a:p>
      </dsp:txBody>
      <dsp:txXfrm>
        <a:off x="2522807" y="3275380"/>
        <a:ext cx="2300201" cy="427939"/>
      </dsp:txXfrm>
    </dsp:sp>
    <dsp:sp modelId="{4FE5EB5D-4CEF-4D0D-9394-0534E61844BE}">
      <dsp:nvSpPr>
        <dsp:cNvPr id="0" name=""/>
        <dsp:cNvSpPr/>
      </dsp:nvSpPr>
      <dsp:spPr>
        <a:xfrm>
          <a:off x="2059285" y="2057400"/>
          <a:ext cx="0" cy="1217980"/>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14429FF-AAA3-4358-8C5F-1A7F29AA2B7B}">
      <dsp:nvSpPr>
        <dsp:cNvPr id="0" name=""/>
        <dsp:cNvSpPr/>
      </dsp:nvSpPr>
      <dsp:spPr>
        <a:xfrm>
          <a:off x="2020028" y="2018885"/>
          <a:ext cx="77029" cy="77029"/>
        </a:xfrm>
        <a:prstGeom prst="ellipse">
          <a:avLst/>
        </a:prstGeom>
        <a:solidFill>
          <a:schemeClr val="accent3">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72C82E90-F103-439C-8371-CFFB0927B9DE}">
      <dsp:nvSpPr>
        <dsp:cNvPr id="0" name=""/>
        <dsp:cNvSpPr/>
      </dsp:nvSpPr>
      <dsp:spPr>
        <a:xfrm rot="8100000">
          <a:off x="3748174" y="474150"/>
          <a:ext cx="302598" cy="302598"/>
        </a:xfrm>
        <a:prstGeom prst="teardrop">
          <a:avLst>
            <a:gd name="adj" fmla="val 11500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5D519322-C1DD-47AE-92C0-13575134BC76}">
      <dsp:nvSpPr>
        <dsp:cNvPr id="0" name=""/>
        <dsp:cNvSpPr/>
      </dsp:nvSpPr>
      <dsp:spPr>
        <a:xfrm>
          <a:off x="3781790" y="507766"/>
          <a:ext cx="235366" cy="235366"/>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6DDA0FE-83E2-423C-9F13-58A61EB68487}">
      <dsp:nvSpPr>
        <dsp:cNvPr id="0" name=""/>
        <dsp:cNvSpPr/>
      </dsp:nvSpPr>
      <dsp:spPr>
        <a:xfrm>
          <a:off x="4303220" y="839419"/>
          <a:ext cx="2495834" cy="1217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90000"/>
            </a:lnSpc>
            <a:spcBef>
              <a:spcPct val="0"/>
            </a:spcBef>
            <a:spcAft>
              <a:spcPct val="35000"/>
            </a:spcAft>
            <a:buNone/>
          </a:pPr>
          <a:endParaRPr lang="en-US" sz="1500" b="0" kern="1200" dirty="0">
            <a:latin typeface="Bodoni MT" panose="02070603080606020203" pitchFamily="18" charset="77"/>
          </a:endParaRPr>
        </a:p>
      </dsp:txBody>
      <dsp:txXfrm>
        <a:off x="4303220" y="839419"/>
        <a:ext cx="2495834" cy="1217980"/>
      </dsp:txXfrm>
    </dsp:sp>
    <dsp:sp modelId="{2D6C7916-1130-46A8-833B-A6278CBD2192}">
      <dsp:nvSpPr>
        <dsp:cNvPr id="0" name=""/>
        <dsp:cNvSpPr/>
      </dsp:nvSpPr>
      <dsp:spPr>
        <a:xfrm>
          <a:off x="4303220" y="411480"/>
          <a:ext cx="2495834" cy="4279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8900" bIns="0" numCol="1" spcCol="1270" anchor="ctr" anchorCtr="0">
          <a:noAutofit/>
        </a:bodyPr>
        <a:lstStyle/>
        <a:p>
          <a:pPr marL="0" lvl="0" indent="0" algn="l" defTabSz="622300">
            <a:lnSpc>
              <a:spcPct val="90000"/>
            </a:lnSpc>
            <a:spcBef>
              <a:spcPct val="0"/>
            </a:spcBef>
            <a:spcAft>
              <a:spcPct val="35000"/>
            </a:spcAft>
            <a:buNone/>
            <a:defRPr b="1"/>
          </a:pPr>
          <a:r>
            <a:rPr lang="en-US" sz="1400" b="0" kern="1200" dirty="0">
              <a:solidFill>
                <a:schemeClr val="accent4">
                  <a:lumMod val="50000"/>
                </a:schemeClr>
              </a:solidFill>
              <a:latin typeface="Avenir Next LT Pro" panose="020B0504020202020204" pitchFamily="34" charset="77"/>
            </a:rPr>
            <a:t>Scatter Chart</a:t>
          </a:r>
        </a:p>
      </dsp:txBody>
      <dsp:txXfrm>
        <a:off x="4303220" y="411480"/>
        <a:ext cx="2495834" cy="427939"/>
      </dsp:txXfrm>
    </dsp:sp>
    <dsp:sp modelId="{4D953791-5C2F-4A75-A8F4-6ED7EAB5E015}">
      <dsp:nvSpPr>
        <dsp:cNvPr id="0" name=""/>
        <dsp:cNvSpPr/>
      </dsp:nvSpPr>
      <dsp:spPr>
        <a:xfrm>
          <a:off x="3899473" y="839419"/>
          <a:ext cx="0" cy="1217980"/>
        </a:xfrm>
        <a:prstGeom prst="line">
          <a:avLst/>
        </a:prstGeom>
        <a:noFill/>
        <a:ln w="1270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52AD014-AFD0-4700-A468-4D562874339A}">
      <dsp:nvSpPr>
        <dsp:cNvPr id="0" name=""/>
        <dsp:cNvSpPr/>
      </dsp:nvSpPr>
      <dsp:spPr>
        <a:xfrm>
          <a:off x="3860216" y="2018885"/>
          <a:ext cx="77029" cy="77029"/>
        </a:xfrm>
        <a:prstGeom prst="ellipse">
          <a:avLst/>
        </a:prstGeom>
        <a:solidFill>
          <a:schemeClr val="accent4">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17331DD9-74CF-4A3A-86BA-F4B9DBEAB944}">
      <dsp:nvSpPr>
        <dsp:cNvPr id="0" name=""/>
        <dsp:cNvSpPr/>
      </dsp:nvSpPr>
      <dsp:spPr>
        <a:xfrm rot="18900000">
          <a:off x="5588362" y="3338051"/>
          <a:ext cx="302598" cy="302598"/>
        </a:xfrm>
        <a:prstGeom prst="teardrop">
          <a:avLst>
            <a:gd name="adj" fmla="val 115000"/>
          </a:avLst>
        </a:prstGeom>
        <a:solidFill>
          <a:schemeClr val="bg2"/>
        </a:solidFill>
        <a:ln w="12700" cap="flat" cmpd="sng" algn="ctr">
          <a:solidFill>
            <a:schemeClr val="bg2"/>
          </a:solidFill>
          <a:prstDash val="solid"/>
          <a:miter lim="800000"/>
        </a:ln>
        <a:effectLst/>
      </dsp:spPr>
      <dsp:style>
        <a:lnRef idx="2">
          <a:scrgbClr r="0" g="0" b="0"/>
        </a:lnRef>
        <a:fillRef idx="1">
          <a:scrgbClr r="0" g="0" b="0"/>
        </a:fillRef>
        <a:effectRef idx="1">
          <a:scrgbClr r="0" g="0" b="0"/>
        </a:effectRef>
        <a:fontRef idx="minor">
          <a:schemeClr val="lt1"/>
        </a:fontRef>
      </dsp:style>
    </dsp:sp>
    <dsp:sp modelId="{515AAB83-BD07-4B9E-9A3B-858C0B126F9C}">
      <dsp:nvSpPr>
        <dsp:cNvPr id="0" name=""/>
        <dsp:cNvSpPr/>
      </dsp:nvSpPr>
      <dsp:spPr>
        <a:xfrm>
          <a:off x="5621978" y="3371667"/>
          <a:ext cx="235366" cy="235366"/>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08CB2D5A-F46A-4E0E-9575-15F31D04AAC6}">
      <dsp:nvSpPr>
        <dsp:cNvPr id="0" name=""/>
        <dsp:cNvSpPr/>
      </dsp:nvSpPr>
      <dsp:spPr>
        <a:xfrm>
          <a:off x="6216579" y="2057400"/>
          <a:ext cx="2387442" cy="1217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90000"/>
            </a:lnSpc>
            <a:spcBef>
              <a:spcPct val="0"/>
            </a:spcBef>
            <a:spcAft>
              <a:spcPct val="35000"/>
            </a:spcAft>
            <a:buNone/>
          </a:pPr>
          <a:r>
            <a:rPr lang="en-US" sz="1500" b="0" kern="1200" dirty="0">
              <a:latin typeface="Bodoni MT" panose="02070603080606020203" pitchFamily="18" charset="77"/>
            </a:rPr>
            <a:t>Gauge</a:t>
          </a:r>
        </a:p>
      </dsp:txBody>
      <dsp:txXfrm>
        <a:off x="6216579" y="2057400"/>
        <a:ext cx="2387442" cy="1217980"/>
      </dsp:txXfrm>
    </dsp:sp>
    <dsp:sp modelId="{7C1E6B4A-59F7-4018-A403-E1CCAEE78BA1}">
      <dsp:nvSpPr>
        <dsp:cNvPr id="0" name=""/>
        <dsp:cNvSpPr/>
      </dsp:nvSpPr>
      <dsp:spPr>
        <a:xfrm>
          <a:off x="6216579" y="3275380"/>
          <a:ext cx="2387442" cy="4279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8900" bIns="0" numCol="1" spcCol="1270" anchor="ctr" anchorCtr="0">
          <a:noAutofit/>
        </a:bodyPr>
        <a:lstStyle/>
        <a:p>
          <a:pPr marL="0" lvl="0" indent="0" algn="l" defTabSz="622300">
            <a:lnSpc>
              <a:spcPct val="90000"/>
            </a:lnSpc>
            <a:spcBef>
              <a:spcPct val="0"/>
            </a:spcBef>
            <a:spcAft>
              <a:spcPct val="35000"/>
            </a:spcAft>
            <a:buNone/>
            <a:defRPr b="1"/>
          </a:pPr>
          <a:endParaRPr lang="en-US" sz="1400" b="0" kern="1200" dirty="0">
            <a:solidFill>
              <a:schemeClr val="bg2">
                <a:lumMod val="50000"/>
              </a:schemeClr>
            </a:solidFill>
            <a:latin typeface="Avenir Next LT Pro" panose="020B0504020202020204" pitchFamily="34" charset="77"/>
          </a:endParaRPr>
        </a:p>
      </dsp:txBody>
      <dsp:txXfrm>
        <a:off x="6216579" y="3275380"/>
        <a:ext cx="2387442" cy="427939"/>
      </dsp:txXfrm>
    </dsp:sp>
    <dsp:sp modelId="{A03C5372-D306-43AC-B406-6F8183849431}">
      <dsp:nvSpPr>
        <dsp:cNvPr id="0" name=""/>
        <dsp:cNvSpPr/>
      </dsp:nvSpPr>
      <dsp:spPr>
        <a:xfrm>
          <a:off x="5739661" y="2057400"/>
          <a:ext cx="0" cy="1217980"/>
        </a:xfrm>
        <a:prstGeom prst="line">
          <a:avLst/>
        </a:prstGeom>
        <a:noFill/>
        <a:ln w="12700" cap="flat" cmpd="sng" algn="ctr">
          <a:solidFill>
            <a:schemeClr val="bg2"/>
          </a:solidFill>
          <a:prstDash val="dash"/>
          <a:miter lim="800000"/>
        </a:ln>
        <a:effectLst/>
      </dsp:spPr>
      <dsp:style>
        <a:lnRef idx="1">
          <a:scrgbClr r="0" g="0" b="0"/>
        </a:lnRef>
        <a:fillRef idx="0">
          <a:scrgbClr r="0" g="0" b="0"/>
        </a:fillRef>
        <a:effectRef idx="0">
          <a:scrgbClr r="0" g="0" b="0"/>
        </a:effectRef>
        <a:fontRef idx="minor"/>
      </dsp:style>
    </dsp:sp>
    <dsp:sp modelId="{14282312-87CB-41BB-A02D-C594BBEF33C7}">
      <dsp:nvSpPr>
        <dsp:cNvPr id="0" name=""/>
        <dsp:cNvSpPr/>
      </dsp:nvSpPr>
      <dsp:spPr>
        <a:xfrm>
          <a:off x="5700404" y="2018885"/>
          <a:ext cx="77029" cy="77029"/>
        </a:xfrm>
        <a:prstGeom prst="ellipse">
          <a:avLst/>
        </a:prstGeom>
        <a:solidFill>
          <a:schemeClr val="bg2"/>
        </a:solidFill>
        <a:ln w="63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A55439AF-6893-479D-8B57-31FBC13C553F}">
      <dsp:nvSpPr>
        <dsp:cNvPr id="0" name=""/>
        <dsp:cNvSpPr/>
      </dsp:nvSpPr>
      <dsp:spPr>
        <a:xfrm rot="8100000">
          <a:off x="7428550" y="474150"/>
          <a:ext cx="302598" cy="302598"/>
        </a:xfrm>
        <a:prstGeom prst="teardrop">
          <a:avLst>
            <a:gd name="adj" fmla="val 115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A22B1C16-7FF0-4DBE-B32E-E43FEB1E2EAC}">
      <dsp:nvSpPr>
        <dsp:cNvPr id="0" name=""/>
        <dsp:cNvSpPr/>
      </dsp:nvSpPr>
      <dsp:spPr>
        <a:xfrm>
          <a:off x="7462166" y="507766"/>
          <a:ext cx="235366" cy="235366"/>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B55AA6D-649D-4145-93EB-08B866A4D4E5}">
      <dsp:nvSpPr>
        <dsp:cNvPr id="0" name=""/>
        <dsp:cNvSpPr/>
      </dsp:nvSpPr>
      <dsp:spPr>
        <a:xfrm>
          <a:off x="8034988" y="839419"/>
          <a:ext cx="2621055" cy="12179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90000"/>
            </a:lnSpc>
            <a:spcBef>
              <a:spcPct val="0"/>
            </a:spcBef>
            <a:spcAft>
              <a:spcPct val="35000"/>
            </a:spcAft>
            <a:buNone/>
          </a:pPr>
          <a:endParaRPr lang="en-US" sz="1500" b="1" kern="1200" dirty="0">
            <a:latin typeface="Bodoni MT" panose="02070603080606020203" pitchFamily="18" charset="77"/>
          </a:endParaRPr>
        </a:p>
      </dsp:txBody>
      <dsp:txXfrm>
        <a:off x="8034988" y="839419"/>
        <a:ext cx="2621055" cy="1217980"/>
      </dsp:txXfrm>
    </dsp:sp>
    <dsp:sp modelId="{3FA5D5AE-9CAE-4D19-9765-BCEE62095312}">
      <dsp:nvSpPr>
        <dsp:cNvPr id="0" name=""/>
        <dsp:cNvSpPr/>
      </dsp:nvSpPr>
      <dsp:spPr>
        <a:xfrm>
          <a:off x="8034988" y="411480"/>
          <a:ext cx="2621055" cy="4279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88900" bIns="0" numCol="1" spcCol="1270" anchor="ctr" anchorCtr="0">
          <a:noAutofit/>
        </a:bodyPr>
        <a:lstStyle/>
        <a:p>
          <a:pPr marL="0" lvl="0" indent="0" algn="l" defTabSz="622300">
            <a:lnSpc>
              <a:spcPct val="90000"/>
            </a:lnSpc>
            <a:spcBef>
              <a:spcPct val="0"/>
            </a:spcBef>
            <a:spcAft>
              <a:spcPct val="35000"/>
            </a:spcAft>
            <a:buNone/>
            <a:defRPr b="1"/>
          </a:pPr>
          <a:r>
            <a:rPr lang="en-US" sz="1400" b="0" kern="1200" dirty="0">
              <a:solidFill>
                <a:schemeClr val="accent6">
                  <a:lumMod val="50000"/>
                </a:schemeClr>
              </a:solidFill>
              <a:latin typeface="Avenir Next LT Pro" panose="020B0504020202020204" pitchFamily="34" charset="77"/>
            </a:rPr>
            <a:t>Line Chart</a:t>
          </a:r>
        </a:p>
      </dsp:txBody>
      <dsp:txXfrm>
        <a:off x="8034988" y="411480"/>
        <a:ext cx="2621055" cy="427939"/>
      </dsp:txXfrm>
    </dsp:sp>
    <dsp:sp modelId="{FE6CA7EB-68EC-4E76-9051-08C4CF370101}">
      <dsp:nvSpPr>
        <dsp:cNvPr id="0" name=""/>
        <dsp:cNvSpPr/>
      </dsp:nvSpPr>
      <dsp:spPr>
        <a:xfrm>
          <a:off x="7579849" y="839419"/>
          <a:ext cx="0" cy="1217980"/>
        </a:xfrm>
        <a:prstGeom prst="line">
          <a:avLst/>
        </a:prstGeom>
        <a:noFill/>
        <a:ln w="12700" cap="flat" cmpd="sng" algn="ctr">
          <a:solidFill>
            <a:schemeClr val="accent6">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58B7B786-A0AD-4662-8D54-C5C572D2C32C}">
      <dsp:nvSpPr>
        <dsp:cNvPr id="0" name=""/>
        <dsp:cNvSpPr/>
      </dsp:nvSpPr>
      <dsp:spPr>
        <a:xfrm>
          <a:off x="7540592" y="2018885"/>
          <a:ext cx="77029" cy="77029"/>
        </a:xfrm>
        <a:prstGeom prst="ellipse">
          <a:avLst/>
        </a:prstGeom>
        <a:solidFill>
          <a:schemeClr val="accent6">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ADB31D-3EDB-3A4C-9810-0A51CF8F492B}" type="datetimeFigureOut">
              <a:rPr lang="en-US" smtClean="0"/>
              <a:t>5/17/2023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1BA25-45AC-0C48-96BD-5DDCEEC5AF57}" type="slidenum">
              <a:rPr lang="en-US" smtClean="0"/>
              <a:t>‹#›</a:t>
            </a:fld>
            <a:endParaRPr lang="en-US" dirty="0"/>
          </a:p>
        </p:txBody>
      </p:sp>
    </p:spTree>
    <p:extLst>
      <p:ext uri="{BB962C8B-B14F-4D97-AF65-F5344CB8AC3E}">
        <p14:creationId xmlns:p14="http://schemas.microsoft.com/office/powerpoint/2010/main" val="3766701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70B994C-A700-4648-A4D6-B500A702200B}"/>
              </a:ext>
            </a:extLst>
          </p:cNvPr>
          <p:cNvSpPr/>
          <p:nvPr userDrawn="1"/>
        </p:nvSpPr>
        <p:spPr>
          <a:xfrm>
            <a:off x="4467069" y="1754155"/>
            <a:ext cx="7724931" cy="51038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a16="http://schemas.microsoft.com/office/drawing/2014/main" id="{6169D4C1-82D6-4206-B0E8-AF62D6F09BE5}"/>
              </a:ext>
            </a:extLst>
          </p:cNvPr>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1754155 h 6858000"/>
              <a:gd name="connsiteX3" fmla="*/ 4467070 w 12192000"/>
              <a:gd name="connsiteY3" fmla="*/ 1754155 h 6858000"/>
              <a:gd name="connsiteX4" fmla="*/ 4467070 w 12192000"/>
              <a:gd name="connsiteY4" fmla="*/ 6858000 h 6858000"/>
              <a:gd name="connsiteX5" fmla="*/ 0 w 121920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58000">
                <a:moveTo>
                  <a:pt x="0" y="0"/>
                </a:moveTo>
                <a:lnTo>
                  <a:pt x="12192000" y="0"/>
                </a:lnTo>
                <a:lnTo>
                  <a:pt x="12192000" y="1754155"/>
                </a:lnTo>
                <a:lnTo>
                  <a:pt x="4467070" y="1754155"/>
                </a:lnTo>
                <a:lnTo>
                  <a:pt x="4467070" y="6858000"/>
                </a:lnTo>
                <a:lnTo>
                  <a:pt x="0" y="6858000"/>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4967404" y="2335342"/>
            <a:ext cx="6580584" cy="1951037"/>
          </a:xfrm>
        </p:spPr>
        <p:txBody>
          <a:bodyPr anchor="t" anchorCtr="0"/>
          <a:lstStyle>
            <a:lvl1pPr algn="l">
              <a:defRPr sz="6000">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5942894" y="4286379"/>
            <a:ext cx="4093029" cy="1642473"/>
          </a:xfrm>
        </p:spPr>
        <p:txBody>
          <a:bodyPr>
            <a:normAutofit/>
          </a:bodyPr>
          <a:lstStyle>
            <a:lvl1pPr marL="0" indent="0" algn="l">
              <a:lnSpc>
                <a:spcPct val="100000"/>
              </a:lnSpc>
              <a:buNone/>
              <a:defRPr sz="18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layout small">
    <p:spTree>
      <p:nvGrpSpPr>
        <p:cNvPr id="1" name=""/>
        <p:cNvGrpSpPr/>
        <p:nvPr/>
      </p:nvGrpSpPr>
      <p:grpSpPr>
        <a:xfrm>
          <a:off x="0" y="0"/>
          <a:ext cx="0" cy="0"/>
          <a:chOff x="0" y="0"/>
          <a:chExt cx="0" cy="0"/>
        </a:xfrm>
      </p:grpSpPr>
      <p:sp>
        <p:nvSpPr>
          <p:cNvPr id="5" name="Picture Placeholder 24">
            <a:extLst>
              <a:ext uri="{FF2B5EF4-FFF2-40B4-BE49-F238E27FC236}">
                <a16:creationId xmlns:a16="http://schemas.microsoft.com/office/drawing/2014/main" id="{98CBB35A-0A08-5041-BD40-BF45BC1AEAFF}"/>
              </a:ext>
            </a:extLst>
          </p:cNvPr>
          <p:cNvSpPr>
            <a:spLocks noGrp="1"/>
          </p:cNvSpPr>
          <p:nvPr>
            <p:ph type="pic" sz="quarter" idx="10"/>
          </p:nvPr>
        </p:nvSpPr>
        <p:spPr>
          <a:xfrm>
            <a:off x="985261" y="2706624"/>
            <a:ext cx="1944976" cy="1944974"/>
          </a:xfrm>
          <a:prstGeom prst="ellipse">
            <a:avLst/>
          </a:prstGeom>
        </p:spPr>
        <p:txBody>
          <a:bodyPr anchor="ctr">
            <a:normAutofit/>
          </a:bodyPr>
          <a:lstStyle>
            <a:lvl1pPr marL="0" indent="0" algn="ctr">
              <a:buNone/>
              <a:defRPr sz="1600">
                <a:latin typeface="+mn-lt"/>
              </a:defRPr>
            </a:lvl1pPr>
          </a:lstStyle>
          <a:p>
            <a:r>
              <a:rPr lang="en-US"/>
              <a:t>Click icon to add picture</a:t>
            </a:r>
            <a:endParaRPr lang="en-US" dirty="0"/>
          </a:p>
        </p:txBody>
      </p:sp>
      <p:sp>
        <p:nvSpPr>
          <p:cNvPr id="6" name="Text Placeholder 26">
            <a:extLst>
              <a:ext uri="{FF2B5EF4-FFF2-40B4-BE49-F238E27FC236}">
                <a16:creationId xmlns:a16="http://schemas.microsoft.com/office/drawing/2014/main" id="{13A7526F-5EB1-B149-A17B-140D879C2253}"/>
              </a:ext>
            </a:extLst>
          </p:cNvPr>
          <p:cNvSpPr>
            <a:spLocks noGrp="1"/>
          </p:cNvSpPr>
          <p:nvPr>
            <p:ph type="body" sz="quarter" idx="11" hasCustomPrompt="1"/>
          </p:nvPr>
        </p:nvSpPr>
        <p:spPr>
          <a:xfrm>
            <a:off x="641783"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7" name="Text Placeholder 26">
            <a:extLst>
              <a:ext uri="{FF2B5EF4-FFF2-40B4-BE49-F238E27FC236}">
                <a16:creationId xmlns:a16="http://schemas.microsoft.com/office/drawing/2014/main" id="{F324894D-54DA-A14A-A64C-19BB8656F0DD}"/>
              </a:ext>
            </a:extLst>
          </p:cNvPr>
          <p:cNvSpPr>
            <a:spLocks noGrp="1"/>
          </p:cNvSpPr>
          <p:nvPr>
            <p:ph type="body" sz="quarter" idx="12"/>
          </p:nvPr>
        </p:nvSpPr>
        <p:spPr>
          <a:xfrm>
            <a:off x="641783"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8" name="Picture Placeholder 24">
            <a:extLst>
              <a:ext uri="{FF2B5EF4-FFF2-40B4-BE49-F238E27FC236}">
                <a16:creationId xmlns:a16="http://schemas.microsoft.com/office/drawing/2014/main" id="{668630C3-2B55-3E42-B37C-761FC5B8D996}"/>
              </a:ext>
            </a:extLst>
          </p:cNvPr>
          <p:cNvSpPr>
            <a:spLocks noGrp="1"/>
          </p:cNvSpPr>
          <p:nvPr>
            <p:ph type="pic" sz="quarter" idx="13"/>
          </p:nvPr>
        </p:nvSpPr>
        <p:spPr>
          <a:xfrm>
            <a:off x="3749243" y="2706624"/>
            <a:ext cx="1944976" cy="1944974"/>
          </a:xfrm>
          <a:prstGeom prst="ellipse">
            <a:avLst/>
          </a:prstGeom>
        </p:spPr>
        <p:txBody>
          <a:bodyPr anchor="ctr">
            <a:normAutofit/>
          </a:bodyPr>
          <a:lstStyle>
            <a:lvl1pPr marL="0" indent="0" algn="ctr">
              <a:buNone/>
              <a:defRPr sz="1600">
                <a:latin typeface="+mn-lt"/>
              </a:defRPr>
            </a:lvl1pPr>
          </a:lstStyle>
          <a:p>
            <a:r>
              <a:rPr lang="en-US"/>
              <a:t>Click icon to add picture</a:t>
            </a:r>
            <a:endParaRPr lang="en-US" dirty="0"/>
          </a:p>
        </p:txBody>
      </p:sp>
      <p:sp>
        <p:nvSpPr>
          <p:cNvPr id="9" name="Text Placeholder 26">
            <a:extLst>
              <a:ext uri="{FF2B5EF4-FFF2-40B4-BE49-F238E27FC236}">
                <a16:creationId xmlns:a16="http://schemas.microsoft.com/office/drawing/2014/main" id="{13A77570-6922-804B-9561-A4FD1EECA40B}"/>
              </a:ext>
            </a:extLst>
          </p:cNvPr>
          <p:cNvSpPr>
            <a:spLocks noGrp="1"/>
          </p:cNvSpPr>
          <p:nvPr>
            <p:ph type="body" sz="quarter" idx="14" hasCustomPrompt="1"/>
          </p:nvPr>
        </p:nvSpPr>
        <p:spPr>
          <a:xfrm>
            <a:off x="3405765"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10" name="Text Placeholder 26">
            <a:extLst>
              <a:ext uri="{FF2B5EF4-FFF2-40B4-BE49-F238E27FC236}">
                <a16:creationId xmlns:a16="http://schemas.microsoft.com/office/drawing/2014/main" id="{E1C349B5-EA89-A045-923D-E8C06B61BFF5}"/>
              </a:ext>
            </a:extLst>
          </p:cNvPr>
          <p:cNvSpPr>
            <a:spLocks noGrp="1"/>
          </p:cNvSpPr>
          <p:nvPr>
            <p:ph type="body" sz="quarter" idx="15"/>
          </p:nvPr>
        </p:nvSpPr>
        <p:spPr>
          <a:xfrm>
            <a:off x="3405765"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11" name="Picture Placeholder 24">
            <a:extLst>
              <a:ext uri="{FF2B5EF4-FFF2-40B4-BE49-F238E27FC236}">
                <a16:creationId xmlns:a16="http://schemas.microsoft.com/office/drawing/2014/main" id="{4355BC29-468B-9443-AAF0-D4F9A17CBB3F}"/>
              </a:ext>
            </a:extLst>
          </p:cNvPr>
          <p:cNvSpPr>
            <a:spLocks noGrp="1"/>
          </p:cNvSpPr>
          <p:nvPr>
            <p:ph type="pic" sz="quarter" idx="16"/>
          </p:nvPr>
        </p:nvSpPr>
        <p:spPr>
          <a:xfrm>
            <a:off x="6513225" y="2706624"/>
            <a:ext cx="1944976" cy="1944974"/>
          </a:xfrm>
          <a:prstGeom prst="ellipse">
            <a:avLst/>
          </a:prstGeom>
        </p:spPr>
        <p:txBody>
          <a:bodyPr anchor="ctr">
            <a:normAutofit/>
          </a:bodyPr>
          <a:lstStyle>
            <a:lvl1pPr marL="0" indent="0" algn="ctr">
              <a:buNone/>
              <a:defRPr sz="1600">
                <a:latin typeface="+mn-lt"/>
              </a:defRPr>
            </a:lvl1pPr>
          </a:lstStyle>
          <a:p>
            <a:r>
              <a:rPr lang="en-US"/>
              <a:t>Click icon to add picture</a:t>
            </a:r>
            <a:endParaRPr lang="en-US" dirty="0"/>
          </a:p>
        </p:txBody>
      </p:sp>
      <p:sp>
        <p:nvSpPr>
          <p:cNvPr id="12" name="Text Placeholder 26">
            <a:extLst>
              <a:ext uri="{FF2B5EF4-FFF2-40B4-BE49-F238E27FC236}">
                <a16:creationId xmlns:a16="http://schemas.microsoft.com/office/drawing/2014/main" id="{0ACA1FDC-8C3E-1548-BBD5-7F8C1F2BE639}"/>
              </a:ext>
            </a:extLst>
          </p:cNvPr>
          <p:cNvSpPr>
            <a:spLocks noGrp="1"/>
          </p:cNvSpPr>
          <p:nvPr>
            <p:ph type="body" sz="quarter" idx="17" hasCustomPrompt="1"/>
          </p:nvPr>
        </p:nvSpPr>
        <p:spPr>
          <a:xfrm>
            <a:off x="6169747"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13" name="Text Placeholder 26">
            <a:extLst>
              <a:ext uri="{FF2B5EF4-FFF2-40B4-BE49-F238E27FC236}">
                <a16:creationId xmlns:a16="http://schemas.microsoft.com/office/drawing/2014/main" id="{01851322-3359-0A4C-A37F-267BC65A63D3}"/>
              </a:ext>
            </a:extLst>
          </p:cNvPr>
          <p:cNvSpPr>
            <a:spLocks noGrp="1"/>
          </p:cNvSpPr>
          <p:nvPr>
            <p:ph type="body" sz="quarter" idx="18"/>
          </p:nvPr>
        </p:nvSpPr>
        <p:spPr>
          <a:xfrm>
            <a:off x="6169747"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14" name="Picture Placeholder 24">
            <a:extLst>
              <a:ext uri="{FF2B5EF4-FFF2-40B4-BE49-F238E27FC236}">
                <a16:creationId xmlns:a16="http://schemas.microsoft.com/office/drawing/2014/main" id="{59988A13-ECF1-ED4E-B389-5F37421ED46A}"/>
              </a:ext>
            </a:extLst>
          </p:cNvPr>
          <p:cNvSpPr>
            <a:spLocks noGrp="1"/>
          </p:cNvSpPr>
          <p:nvPr>
            <p:ph type="pic" sz="quarter" idx="19"/>
          </p:nvPr>
        </p:nvSpPr>
        <p:spPr>
          <a:xfrm>
            <a:off x="9277207" y="2706624"/>
            <a:ext cx="1944976" cy="1944974"/>
          </a:xfrm>
          <a:prstGeom prst="ellipse">
            <a:avLst/>
          </a:prstGeom>
        </p:spPr>
        <p:txBody>
          <a:bodyPr anchor="ctr">
            <a:normAutofit/>
          </a:bodyPr>
          <a:lstStyle>
            <a:lvl1pPr marL="0" indent="0" algn="ctr">
              <a:buNone/>
              <a:defRPr sz="1600">
                <a:latin typeface="+mn-lt"/>
              </a:defRPr>
            </a:lvl1pPr>
          </a:lstStyle>
          <a:p>
            <a:r>
              <a:rPr lang="en-US"/>
              <a:t>Click icon to add picture</a:t>
            </a:r>
            <a:endParaRPr lang="en-US" dirty="0"/>
          </a:p>
        </p:txBody>
      </p:sp>
      <p:sp>
        <p:nvSpPr>
          <p:cNvPr id="15" name="Text Placeholder 26">
            <a:extLst>
              <a:ext uri="{FF2B5EF4-FFF2-40B4-BE49-F238E27FC236}">
                <a16:creationId xmlns:a16="http://schemas.microsoft.com/office/drawing/2014/main" id="{1638E04D-DAC7-604F-A069-95B2DFCC77A3}"/>
              </a:ext>
            </a:extLst>
          </p:cNvPr>
          <p:cNvSpPr>
            <a:spLocks noGrp="1"/>
          </p:cNvSpPr>
          <p:nvPr>
            <p:ph type="body" sz="quarter" idx="20" hasCustomPrompt="1"/>
          </p:nvPr>
        </p:nvSpPr>
        <p:spPr>
          <a:xfrm>
            <a:off x="8933729" y="4919472"/>
            <a:ext cx="2641744"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16" name="Text Placeholder 26">
            <a:extLst>
              <a:ext uri="{FF2B5EF4-FFF2-40B4-BE49-F238E27FC236}">
                <a16:creationId xmlns:a16="http://schemas.microsoft.com/office/drawing/2014/main" id="{90B59C4A-4CEA-9A4D-B122-9413587B2145}"/>
              </a:ext>
            </a:extLst>
          </p:cNvPr>
          <p:cNvSpPr>
            <a:spLocks noGrp="1"/>
          </p:cNvSpPr>
          <p:nvPr>
            <p:ph type="body" sz="quarter" idx="21"/>
          </p:nvPr>
        </p:nvSpPr>
        <p:spPr>
          <a:xfrm>
            <a:off x="8933729" y="5276088"/>
            <a:ext cx="2641744" cy="613928"/>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17" name="Picture Placeholder 17">
            <a:extLst>
              <a:ext uri="{FF2B5EF4-FFF2-40B4-BE49-F238E27FC236}">
                <a16:creationId xmlns:a16="http://schemas.microsoft.com/office/drawing/2014/main" id="{7DDB2A7E-5AF6-4711-8A74-79B2DF28E67A}"/>
              </a:ext>
            </a:extLst>
          </p:cNvPr>
          <p:cNvSpPr>
            <a:spLocks noGrp="1"/>
          </p:cNvSpPr>
          <p:nvPr>
            <p:ph type="pic" sz="quarter" idx="22"/>
          </p:nvPr>
        </p:nvSpPr>
        <p:spPr>
          <a:xfrm>
            <a:off x="0" y="0"/>
            <a:ext cx="12192000" cy="1662113"/>
          </a:xfrm>
        </p:spPr>
        <p:txBody>
          <a:bodyPr/>
          <a:lstStyle/>
          <a:p>
            <a:r>
              <a:rPr lang="en-US"/>
              <a:t>Click icon to add picture</a:t>
            </a:r>
            <a:endParaRPr lang="en-US" dirty="0"/>
          </a:p>
        </p:txBody>
      </p:sp>
      <p:sp>
        <p:nvSpPr>
          <p:cNvPr id="18" name="Title 1">
            <a:extLst>
              <a:ext uri="{FF2B5EF4-FFF2-40B4-BE49-F238E27FC236}">
                <a16:creationId xmlns:a16="http://schemas.microsoft.com/office/drawing/2014/main" id="{84DE4F48-3DE9-4C77-86D8-E2729DB71B38}"/>
              </a:ext>
            </a:extLst>
          </p:cNvPr>
          <p:cNvSpPr>
            <a:spLocks noGrp="1"/>
          </p:cNvSpPr>
          <p:nvPr>
            <p:ph type="title"/>
          </p:nvPr>
        </p:nvSpPr>
        <p:spPr>
          <a:xfrm>
            <a:off x="1097279" y="493776"/>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a:t>Click to edit Master title style</a:t>
            </a:r>
            <a:endParaRPr lang="en-US" dirty="0"/>
          </a:p>
        </p:txBody>
      </p:sp>
      <p:sp>
        <p:nvSpPr>
          <p:cNvPr id="19" name="Date Placeholder 6">
            <a:extLst>
              <a:ext uri="{FF2B5EF4-FFF2-40B4-BE49-F238E27FC236}">
                <a16:creationId xmlns:a16="http://schemas.microsoft.com/office/drawing/2014/main" id="{A220F2AA-9E42-4AB5-8185-09F43E8B4176}"/>
              </a:ext>
            </a:extLst>
          </p:cNvPr>
          <p:cNvSpPr>
            <a:spLocks noGrp="1"/>
          </p:cNvSpPr>
          <p:nvPr>
            <p:ph type="dt" sz="half" idx="23"/>
          </p:nvPr>
        </p:nvSpPr>
        <p:spPr>
          <a:xfrm>
            <a:off x="381000" y="6356350"/>
            <a:ext cx="2743200" cy="365125"/>
          </a:xfrm>
        </p:spPr>
        <p:txBody>
          <a:bodyPr/>
          <a:lstStyle/>
          <a:p>
            <a:r>
              <a:rPr lang="en-US" dirty="0"/>
              <a:t>20XX</a:t>
            </a:r>
          </a:p>
        </p:txBody>
      </p:sp>
      <p:sp>
        <p:nvSpPr>
          <p:cNvPr id="20" name="Footer Placeholder 10">
            <a:extLst>
              <a:ext uri="{FF2B5EF4-FFF2-40B4-BE49-F238E27FC236}">
                <a16:creationId xmlns:a16="http://schemas.microsoft.com/office/drawing/2014/main" id="{CE3D587E-37A7-4617-98F5-BBAEA534F795}"/>
              </a:ext>
            </a:extLst>
          </p:cNvPr>
          <p:cNvSpPr>
            <a:spLocks noGrp="1"/>
          </p:cNvSpPr>
          <p:nvPr>
            <p:ph type="ftr" sz="quarter" idx="24"/>
          </p:nvPr>
        </p:nvSpPr>
        <p:spPr>
          <a:xfrm>
            <a:off x="4038600" y="6356350"/>
            <a:ext cx="4114800" cy="365125"/>
          </a:xfrm>
        </p:spPr>
        <p:txBody>
          <a:bodyPr/>
          <a:lstStyle/>
          <a:p>
            <a:r>
              <a:rPr lang="en-US" dirty="0"/>
              <a:t>Presentation title</a:t>
            </a:r>
          </a:p>
        </p:txBody>
      </p:sp>
      <p:sp>
        <p:nvSpPr>
          <p:cNvPr id="21" name="Slide Number Placeholder 11">
            <a:extLst>
              <a:ext uri="{FF2B5EF4-FFF2-40B4-BE49-F238E27FC236}">
                <a16:creationId xmlns:a16="http://schemas.microsoft.com/office/drawing/2014/main" id="{9254D0DC-D4BC-4F16-9841-5BD3BB3DFA37}"/>
              </a:ext>
            </a:extLst>
          </p:cNvPr>
          <p:cNvSpPr>
            <a:spLocks noGrp="1"/>
          </p:cNvSpPr>
          <p:nvPr>
            <p:ph type="sldNum" sz="quarter" idx="25"/>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581945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layout lar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normAutofit/>
          </a:bodyPr>
          <a:lstStyle>
            <a:lvl1pPr algn="ctr">
              <a:defRPr sz="6000">
                <a:latin typeface="+mj-lt"/>
              </a:defRPr>
            </a:lvl1pPr>
          </a:lstStyle>
          <a:p>
            <a:r>
              <a:rPr lang="en-US"/>
              <a:t>Click to edit Master title style</a:t>
            </a:r>
          </a:p>
        </p:txBody>
      </p:sp>
      <p:sp>
        <p:nvSpPr>
          <p:cNvPr id="25" name="Picture Placeholder 24">
            <a:extLst>
              <a:ext uri="{FF2B5EF4-FFF2-40B4-BE49-F238E27FC236}">
                <a16:creationId xmlns:a16="http://schemas.microsoft.com/office/drawing/2014/main" id="{1BA2D214-E442-1E4E-97CD-BEF2BAC1A057}"/>
              </a:ext>
            </a:extLst>
          </p:cNvPr>
          <p:cNvSpPr>
            <a:spLocks noGrp="1"/>
          </p:cNvSpPr>
          <p:nvPr>
            <p:ph type="pic" sz="quarter" idx="10"/>
          </p:nvPr>
        </p:nvSpPr>
        <p:spPr>
          <a:xfrm>
            <a:off x="1631950" y="190023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8CDBFFA1-19CC-A745-A4B0-C4C7E165E8E4}"/>
              </a:ext>
            </a:extLst>
          </p:cNvPr>
          <p:cNvSpPr>
            <a:spLocks noGrp="1"/>
          </p:cNvSpPr>
          <p:nvPr>
            <p:ph type="body" sz="quarter" idx="11" hasCustomPrompt="1"/>
          </p:nvPr>
        </p:nvSpPr>
        <p:spPr>
          <a:xfrm>
            <a:off x="1076325"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28" name="Text Placeholder 26">
            <a:extLst>
              <a:ext uri="{FF2B5EF4-FFF2-40B4-BE49-F238E27FC236}">
                <a16:creationId xmlns:a16="http://schemas.microsoft.com/office/drawing/2014/main" id="{6865090D-070B-514D-8644-27AA44684F8D}"/>
              </a:ext>
            </a:extLst>
          </p:cNvPr>
          <p:cNvSpPr>
            <a:spLocks noGrp="1"/>
          </p:cNvSpPr>
          <p:nvPr>
            <p:ph type="body" sz="quarter" idx="12"/>
          </p:nvPr>
        </p:nvSpPr>
        <p:spPr>
          <a:xfrm>
            <a:off x="1076325"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29" name="Picture Placeholder 24">
            <a:extLst>
              <a:ext uri="{FF2B5EF4-FFF2-40B4-BE49-F238E27FC236}">
                <a16:creationId xmlns:a16="http://schemas.microsoft.com/office/drawing/2014/main" id="{BDCAC79F-D619-4A4D-AA16-33462F91CF7E}"/>
              </a:ext>
            </a:extLst>
          </p:cNvPr>
          <p:cNvSpPr>
            <a:spLocks noGrp="1"/>
          </p:cNvSpPr>
          <p:nvPr>
            <p:ph type="pic" sz="quarter" idx="13"/>
          </p:nvPr>
        </p:nvSpPr>
        <p:spPr>
          <a:xfrm>
            <a:off x="4213785" y="190023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30" name="Text Placeholder 26">
            <a:extLst>
              <a:ext uri="{FF2B5EF4-FFF2-40B4-BE49-F238E27FC236}">
                <a16:creationId xmlns:a16="http://schemas.microsoft.com/office/drawing/2014/main" id="{60BA181C-FF2A-FC45-8F96-700584BD2347}"/>
              </a:ext>
            </a:extLst>
          </p:cNvPr>
          <p:cNvSpPr>
            <a:spLocks noGrp="1"/>
          </p:cNvSpPr>
          <p:nvPr>
            <p:ph type="body" sz="quarter" idx="14" hasCustomPrompt="1"/>
          </p:nvPr>
        </p:nvSpPr>
        <p:spPr>
          <a:xfrm>
            <a:off x="3658160"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1" name="Text Placeholder 26">
            <a:extLst>
              <a:ext uri="{FF2B5EF4-FFF2-40B4-BE49-F238E27FC236}">
                <a16:creationId xmlns:a16="http://schemas.microsoft.com/office/drawing/2014/main" id="{AC5838B0-DD1C-E84B-9489-3993D788FFF4}"/>
              </a:ext>
            </a:extLst>
          </p:cNvPr>
          <p:cNvSpPr>
            <a:spLocks noGrp="1"/>
          </p:cNvSpPr>
          <p:nvPr>
            <p:ph type="body" sz="quarter" idx="15"/>
          </p:nvPr>
        </p:nvSpPr>
        <p:spPr>
          <a:xfrm>
            <a:off x="3658160"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32" name="Picture Placeholder 24">
            <a:extLst>
              <a:ext uri="{FF2B5EF4-FFF2-40B4-BE49-F238E27FC236}">
                <a16:creationId xmlns:a16="http://schemas.microsoft.com/office/drawing/2014/main" id="{7175A9C4-CAA9-A64F-A5D8-1C0A7C1B53FF}"/>
              </a:ext>
            </a:extLst>
          </p:cNvPr>
          <p:cNvSpPr>
            <a:spLocks noGrp="1"/>
          </p:cNvSpPr>
          <p:nvPr>
            <p:ph type="pic" sz="quarter" idx="16"/>
          </p:nvPr>
        </p:nvSpPr>
        <p:spPr>
          <a:xfrm>
            <a:off x="6795620" y="190023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33" name="Text Placeholder 26">
            <a:extLst>
              <a:ext uri="{FF2B5EF4-FFF2-40B4-BE49-F238E27FC236}">
                <a16:creationId xmlns:a16="http://schemas.microsoft.com/office/drawing/2014/main" id="{9C830668-9722-B940-B234-BB9FE0EFE6FE}"/>
              </a:ext>
            </a:extLst>
          </p:cNvPr>
          <p:cNvSpPr>
            <a:spLocks noGrp="1"/>
          </p:cNvSpPr>
          <p:nvPr>
            <p:ph type="body" sz="quarter" idx="17" hasCustomPrompt="1"/>
          </p:nvPr>
        </p:nvSpPr>
        <p:spPr>
          <a:xfrm>
            <a:off x="6239995"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4" name="Text Placeholder 26">
            <a:extLst>
              <a:ext uri="{FF2B5EF4-FFF2-40B4-BE49-F238E27FC236}">
                <a16:creationId xmlns:a16="http://schemas.microsoft.com/office/drawing/2014/main" id="{5BCB1F98-2365-A845-807C-BE51A3C6DA89}"/>
              </a:ext>
            </a:extLst>
          </p:cNvPr>
          <p:cNvSpPr>
            <a:spLocks noGrp="1"/>
          </p:cNvSpPr>
          <p:nvPr>
            <p:ph type="body" sz="quarter" idx="18"/>
          </p:nvPr>
        </p:nvSpPr>
        <p:spPr>
          <a:xfrm>
            <a:off x="6239995"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35" name="Picture Placeholder 24">
            <a:extLst>
              <a:ext uri="{FF2B5EF4-FFF2-40B4-BE49-F238E27FC236}">
                <a16:creationId xmlns:a16="http://schemas.microsoft.com/office/drawing/2014/main" id="{B18B6DCA-AAB8-5F4F-9DD5-B86EE8CBD3D9}"/>
              </a:ext>
            </a:extLst>
          </p:cNvPr>
          <p:cNvSpPr>
            <a:spLocks noGrp="1"/>
          </p:cNvSpPr>
          <p:nvPr>
            <p:ph type="pic" sz="quarter" idx="19"/>
          </p:nvPr>
        </p:nvSpPr>
        <p:spPr>
          <a:xfrm>
            <a:off x="9359526" y="190023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36" name="Text Placeholder 26">
            <a:extLst>
              <a:ext uri="{FF2B5EF4-FFF2-40B4-BE49-F238E27FC236}">
                <a16:creationId xmlns:a16="http://schemas.microsoft.com/office/drawing/2014/main" id="{CE3D1F83-7947-624B-AC3C-7D21821AE3DD}"/>
              </a:ext>
            </a:extLst>
          </p:cNvPr>
          <p:cNvSpPr>
            <a:spLocks noGrp="1"/>
          </p:cNvSpPr>
          <p:nvPr>
            <p:ph type="body" sz="quarter" idx="20" hasCustomPrompt="1"/>
          </p:nvPr>
        </p:nvSpPr>
        <p:spPr>
          <a:xfrm>
            <a:off x="8803901" y="323907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37" name="Text Placeholder 26">
            <a:extLst>
              <a:ext uri="{FF2B5EF4-FFF2-40B4-BE49-F238E27FC236}">
                <a16:creationId xmlns:a16="http://schemas.microsoft.com/office/drawing/2014/main" id="{3608F6B5-173E-7945-A6B4-E26276D08064}"/>
              </a:ext>
            </a:extLst>
          </p:cNvPr>
          <p:cNvSpPr>
            <a:spLocks noGrp="1"/>
          </p:cNvSpPr>
          <p:nvPr>
            <p:ph type="body" sz="quarter" idx="21"/>
          </p:nvPr>
        </p:nvSpPr>
        <p:spPr>
          <a:xfrm>
            <a:off x="8803901" y="356616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38" name="Picture Placeholder 24">
            <a:extLst>
              <a:ext uri="{FF2B5EF4-FFF2-40B4-BE49-F238E27FC236}">
                <a16:creationId xmlns:a16="http://schemas.microsoft.com/office/drawing/2014/main" id="{1ACD0622-4EE2-F64A-A285-02AFE95C5DDB}"/>
              </a:ext>
            </a:extLst>
          </p:cNvPr>
          <p:cNvSpPr>
            <a:spLocks noGrp="1"/>
          </p:cNvSpPr>
          <p:nvPr>
            <p:ph type="pic" sz="quarter" idx="22"/>
          </p:nvPr>
        </p:nvSpPr>
        <p:spPr>
          <a:xfrm>
            <a:off x="1631950" y="432070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39" name="Text Placeholder 26">
            <a:extLst>
              <a:ext uri="{FF2B5EF4-FFF2-40B4-BE49-F238E27FC236}">
                <a16:creationId xmlns:a16="http://schemas.microsoft.com/office/drawing/2014/main" id="{D99EB1E8-DE2D-6E40-91BE-B3B1C6ABB7F0}"/>
              </a:ext>
            </a:extLst>
          </p:cNvPr>
          <p:cNvSpPr>
            <a:spLocks noGrp="1"/>
          </p:cNvSpPr>
          <p:nvPr>
            <p:ph type="body" sz="quarter" idx="23" hasCustomPrompt="1"/>
          </p:nvPr>
        </p:nvSpPr>
        <p:spPr>
          <a:xfrm>
            <a:off x="1076325"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0" name="Text Placeholder 26">
            <a:extLst>
              <a:ext uri="{FF2B5EF4-FFF2-40B4-BE49-F238E27FC236}">
                <a16:creationId xmlns:a16="http://schemas.microsoft.com/office/drawing/2014/main" id="{CE209033-590B-EA41-9FA9-8D3E20BB5B7D}"/>
              </a:ext>
            </a:extLst>
          </p:cNvPr>
          <p:cNvSpPr>
            <a:spLocks noGrp="1"/>
          </p:cNvSpPr>
          <p:nvPr>
            <p:ph type="body" sz="quarter" idx="24"/>
          </p:nvPr>
        </p:nvSpPr>
        <p:spPr>
          <a:xfrm>
            <a:off x="1076325"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41" name="Picture Placeholder 24">
            <a:extLst>
              <a:ext uri="{FF2B5EF4-FFF2-40B4-BE49-F238E27FC236}">
                <a16:creationId xmlns:a16="http://schemas.microsoft.com/office/drawing/2014/main" id="{F0EF7FD9-70EA-7D43-AC3A-5648C324AB89}"/>
              </a:ext>
            </a:extLst>
          </p:cNvPr>
          <p:cNvSpPr>
            <a:spLocks noGrp="1"/>
          </p:cNvSpPr>
          <p:nvPr>
            <p:ph type="pic" sz="quarter" idx="25"/>
          </p:nvPr>
        </p:nvSpPr>
        <p:spPr>
          <a:xfrm>
            <a:off x="4213785" y="432070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42" name="Text Placeholder 26">
            <a:extLst>
              <a:ext uri="{FF2B5EF4-FFF2-40B4-BE49-F238E27FC236}">
                <a16:creationId xmlns:a16="http://schemas.microsoft.com/office/drawing/2014/main" id="{20F05298-65A6-7149-AC3E-A91938A0C890}"/>
              </a:ext>
            </a:extLst>
          </p:cNvPr>
          <p:cNvSpPr>
            <a:spLocks noGrp="1"/>
          </p:cNvSpPr>
          <p:nvPr>
            <p:ph type="body" sz="quarter" idx="26" hasCustomPrompt="1"/>
          </p:nvPr>
        </p:nvSpPr>
        <p:spPr>
          <a:xfrm>
            <a:off x="3658160"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3" name="Text Placeholder 26">
            <a:extLst>
              <a:ext uri="{FF2B5EF4-FFF2-40B4-BE49-F238E27FC236}">
                <a16:creationId xmlns:a16="http://schemas.microsoft.com/office/drawing/2014/main" id="{E829FF2B-369F-084A-92BE-A42EAD9582E0}"/>
              </a:ext>
            </a:extLst>
          </p:cNvPr>
          <p:cNvSpPr>
            <a:spLocks noGrp="1"/>
          </p:cNvSpPr>
          <p:nvPr>
            <p:ph type="body" sz="quarter" idx="27"/>
          </p:nvPr>
        </p:nvSpPr>
        <p:spPr>
          <a:xfrm>
            <a:off x="3658160"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44" name="Picture Placeholder 24">
            <a:extLst>
              <a:ext uri="{FF2B5EF4-FFF2-40B4-BE49-F238E27FC236}">
                <a16:creationId xmlns:a16="http://schemas.microsoft.com/office/drawing/2014/main" id="{4E50BB28-D79E-534D-8075-5285673B6C23}"/>
              </a:ext>
            </a:extLst>
          </p:cNvPr>
          <p:cNvSpPr>
            <a:spLocks noGrp="1"/>
          </p:cNvSpPr>
          <p:nvPr>
            <p:ph type="pic" sz="quarter" idx="28"/>
          </p:nvPr>
        </p:nvSpPr>
        <p:spPr>
          <a:xfrm>
            <a:off x="6795620" y="432070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45" name="Text Placeholder 26">
            <a:extLst>
              <a:ext uri="{FF2B5EF4-FFF2-40B4-BE49-F238E27FC236}">
                <a16:creationId xmlns:a16="http://schemas.microsoft.com/office/drawing/2014/main" id="{F5EB1EB1-0DFF-1C42-9692-85E5A411C811}"/>
              </a:ext>
            </a:extLst>
          </p:cNvPr>
          <p:cNvSpPr>
            <a:spLocks noGrp="1"/>
          </p:cNvSpPr>
          <p:nvPr>
            <p:ph type="body" sz="quarter" idx="29" hasCustomPrompt="1"/>
          </p:nvPr>
        </p:nvSpPr>
        <p:spPr>
          <a:xfrm>
            <a:off x="6239995"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6" name="Text Placeholder 26">
            <a:extLst>
              <a:ext uri="{FF2B5EF4-FFF2-40B4-BE49-F238E27FC236}">
                <a16:creationId xmlns:a16="http://schemas.microsoft.com/office/drawing/2014/main" id="{5FEA11E4-7068-E649-9E09-67A1EA10B03A}"/>
              </a:ext>
            </a:extLst>
          </p:cNvPr>
          <p:cNvSpPr>
            <a:spLocks noGrp="1"/>
          </p:cNvSpPr>
          <p:nvPr>
            <p:ph type="body" sz="quarter" idx="30"/>
          </p:nvPr>
        </p:nvSpPr>
        <p:spPr>
          <a:xfrm>
            <a:off x="6239995"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47" name="Picture Placeholder 24">
            <a:extLst>
              <a:ext uri="{FF2B5EF4-FFF2-40B4-BE49-F238E27FC236}">
                <a16:creationId xmlns:a16="http://schemas.microsoft.com/office/drawing/2014/main" id="{44F9519B-1C20-B848-A15F-EE4D09E5B936}"/>
              </a:ext>
            </a:extLst>
          </p:cNvPr>
          <p:cNvSpPr>
            <a:spLocks noGrp="1"/>
          </p:cNvSpPr>
          <p:nvPr>
            <p:ph type="pic" sz="quarter" idx="31"/>
          </p:nvPr>
        </p:nvSpPr>
        <p:spPr>
          <a:xfrm>
            <a:off x="9359526" y="4320708"/>
            <a:ext cx="1273175" cy="1273175"/>
          </a:xfrm>
          <a:prstGeom prst="ellipse">
            <a:avLst/>
          </a:prstGeom>
        </p:spPr>
        <p:txBody>
          <a:bodyPr anchor="ctr">
            <a:normAutofit/>
          </a:bodyPr>
          <a:lstStyle>
            <a:lvl1pPr marL="0" indent="0" algn="ctr">
              <a:buNone/>
              <a:defRPr sz="1400">
                <a:latin typeface="+mn-lt"/>
              </a:defRPr>
            </a:lvl1pPr>
          </a:lstStyle>
          <a:p>
            <a:r>
              <a:rPr lang="en-US"/>
              <a:t>Click icon to add picture</a:t>
            </a:r>
            <a:endParaRPr lang="en-US" dirty="0"/>
          </a:p>
        </p:txBody>
      </p:sp>
      <p:sp>
        <p:nvSpPr>
          <p:cNvPr id="48" name="Text Placeholder 26">
            <a:extLst>
              <a:ext uri="{FF2B5EF4-FFF2-40B4-BE49-F238E27FC236}">
                <a16:creationId xmlns:a16="http://schemas.microsoft.com/office/drawing/2014/main" id="{22673807-D8F9-5940-AA4D-A70F00007498}"/>
              </a:ext>
            </a:extLst>
          </p:cNvPr>
          <p:cNvSpPr>
            <a:spLocks noGrp="1"/>
          </p:cNvSpPr>
          <p:nvPr>
            <p:ph type="body" sz="quarter" idx="32" hasCustomPrompt="1"/>
          </p:nvPr>
        </p:nvSpPr>
        <p:spPr>
          <a:xfrm>
            <a:off x="8803901" y="5659549"/>
            <a:ext cx="2312988" cy="412376"/>
          </a:xfrm>
        </p:spPr>
        <p:txBody>
          <a:bodyPr anchor="ctr" anchorCtr="0">
            <a:noAutofit/>
          </a:bodyPr>
          <a:lstStyle>
            <a:lvl1pPr marL="0" indent="0" algn="ctr">
              <a:buNone/>
              <a:defRPr sz="1400" cap="all" baseline="0">
                <a:solidFill>
                  <a:schemeClr val="tx1"/>
                </a:solidFill>
                <a:latin typeface="+mn-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dirty="0"/>
              <a:t>Click to edit master text styles</a:t>
            </a:r>
          </a:p>
        </p:txBody>
      </p:sp>
      <p:sp>
        <p:nvSpPr>
          <p:cNvPr id="49" name="Text Placeholder 26">
            <a:extLst>
              <a:ext uri="{FF2B5EF4-FFF2-40B4-BE49-F238E27FC236}">
                <a16:creationId xmlns:a16="http://schemas.microsoft.com/office/drawing/2014/main" id="{7E03C2A1-41CE-E946-B243-A1235A7E06F8}"/>
              </a:ext>
            </a:extLst>
          </p:cNvPr>
          <p:cNvSpPr>
            <a:spLocks noGrp="1"/>
          </p:cNvSpPr>
          <p:nvPr>
            <p:ph type="body" sz="quarter" idx="33"/>
          </p:nvPr>
        </p:nvSpPr>
        <p:spPr>
          <a:xfrm>
            <a:off x="8803901" y="5989320"/>
            <a:ext cx="2312988" cy="447675"/>
          </a:xfrm>
        </p:spPr>
        <p:txBody>
          <a:bodyPr>
            <a:noAutofit/>
          </a:bodyPr>
          <a:lstStyle>
            <a:lvl1pPr marL="0" indent="0" algn="ctr">
              <a:lnSpc>
                <a:spcPct val="100000"/>
              </a:lnSpc>
              <a:buNone/>
              <a:defRPr sz="1600">
                <a:solidFill>
                  <a:schemeClr val="tx2"/>
                </a:solidFill>
                <a:latin typeface="+mj-lt"/>
              </a:defRPr>
            </a:lvl1pPr>
            <a:lvl2pPr marL="457200" indent="0" algn="ctr">
              <a:buNone/>
              <a:defRPr sz="1800">
                <a:solidFill>
                  <a:schemeClr val="tx1"/>
                </a:solidFill>
                <a:latin typeface="Bodoni MT" panose="02070603080606020203" pitchFamily="18" charset="77"/>
              </a:defRPr>
            </a:lvl2pPr>
            <a:lvl3pPr marL="914400" indent="0" algn="ctr">
              <a:buNone/>
              <a:defRPr sz="1600">
                <a:solidFill>
                  <a:schemeClr val="tx1"/>
                </a:solidFill>
                <a:latin typeface="Bodoni MT" panose="02070603080606020203" pitchFamily="18" charset="77"/>
              </a:defRPr>
            </a:lvl3pPr>
            <a:lvl4pPr marL="1371600" indent="0" algn="ctr">
              <a:buNone/>
              <a:defRPr sz="1400">
                <a:solidFill>
                  <a:schemeClr val="tx1"/>
                </a:solidFill>
                <a:latin typeface="Bodoni MT" panose="02070603080606020203" pitchFamily="18" charset="77"/>
              </a:defRPr>
            </a:lvl4pPr>
            <a:lvl5pPr marL="1828800" indent="0" algn="ctr">
              <a:buNone/>
              <a:defRPr sz="1400">
                <a:solidFill>
                  <a:schemeClr val="tx1"/>
                </a:solidFill>
                <a:latin typeface="Bodoni MT" panose="02070603080606020203" pitchFamily="18" charset="77"/>
              </a:defRPr>
            </a:lvl5pPr>
          </a:lstStyle>
          <a:p>
            <a:pPr lvl="0"/>
            <a:r>
              <a:rPr lang="en-US"/>
              <a:t>Click to edit Master text styles</a:t>
            </a:r>
          </a:p>
        </p:txBody>
      </p:sp>
      <p:sp>
        <p:nvSpPr>
          <p:cNvPr id="50" name="Date Placeholder 6">
            <a:extLst>
              <a:ext uri="{FF2B5EF4-FFF2-40B4-BE49-F238E27FC236}">
                <a16:creationId xmlns:a16="http://schemas.microsoft.com/office/drawing/2014/main" id="{698236FE-C9B0-4E5C-A23B-C02CA6C84173}"/>
              </a:ext>
            </a:extLst>
          </p:cNvPr>
          <p:cNvSpPr>
            <a:spLocks noGrp="1"/>
          </p:cNvSpPr>
          <p:nvPr>
            <p:ph type="dt" sz="half" idx="34"/>
          </p:nvPr>
        </p:nvSpPr>
        <p:spPr>
          <a:xfrm>
            <a:off x="381000" y="6356350"/>
            <a:ext cx="2743200" cy="365125"/>
          </a:xfrm>
        </p:spPr>
        <p:txBody>
          <a:bodyPr/>
          <a:lstStyle/>
          <a:p>
            <a:r>
              <a:rPr lang="en-US" dirty="0"/>
              <a:t>20XX</a:t>
            </a:r>
          </a:p>
        </p:txBody>
      </p:sp>
      <p:sp>
        <p:nvSpPr>
          <p:cNvPr id="51" name="Footer Placeholder 10">
            <a:extLst>
              <a:ext uri="{FF2B5EF4-FFF2-40B4-BE49-F238E27FC236}">
                <a16:creationId xmlns:a16="http://schemas.microsoft.com/office/drawing/2014/main" id="{A93C8C74-29A3-4BCC-8EB9-53CE59B4C8F9}"/>
              </a:ext>
            </a:extLst>
          </p:cNvPr>
          <p:cNvSpPr>
            <a:spLocks noGrp="1"/>
          </p:cNvSpPr>
          <p:nvPr>
            <p:ph type="ftr" sz="quarter" idx="35"/>
          </p:nvPr>
        </p:nvSpPr>
        <p:spPr>
          <a:xfrm>
            <a:off x="4038600" y="6356350"/>
            <a:ext cx="4114800" cy="365125"/>
          </a:xfrm>
        </p:spPr>
        <p:txBody>
          <a:bodyPr/>
          <a:lstStyle/>
          <a:p>
            <a:r>
              <a:rPr lang="en-US" dirty="0"/>
              <a:t>Presentation title</a:t>
            </a:r>
          </a:p>
        </p:txBody>
      </p:sp>
      <p:sp>
        <p:nvSpPr>
          <p:cNvPr id="52" name="Slide Number Placeholder 11">
            <a:extLst>
              <a:ext uri="{FF2B5EF4-FFF2-40B4-BE49-F238E27FC236}">
                <a16:creationId xmlns:a16="http://schemas.microsoft.com/office/drawing/2014/main" id="{0DF7F3BB-66CF-46E2-823F-D94C887BC3F5}"/>
              </a:ext>
            </a:extLst>
          </p:cNvPr>
          <p:cNvSpPr>
            <a:spLocks noGrp="1"/>
          </p:cNvSpPr>
          <p:nvPr>
            <p:ph type="sldNum" sz="quarter" idx="36"/>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27437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381000" y="381000"/>
            <a:ext cx="7480465" cy="1325563"/>
          </a:xfrm>
        </p:spPr>
        <p:txBody>
          <a:bodyPr>
            <a:normAutofit/>
          </a:bodyPr>
          <a:lstStyle>
            <a:lvl1pPr algn="l">
              <a:defRPr sz="6000">
                <a:solidFill>
                  <a:schemeClr val="tx1"/>
                </a:solidFill>
                <a:latin typeface="+mj-lt"/>
              </a:defRPr>
            </a:lvl1pPr>
          </a:lstStyle>
          <a:p>
            <a:r>
              <a:rPr lang="en-US"/>
              <a:t>Click to edit Master title style</a:t>
            </a:r>
          </a:p>
        </p:txBody>
      </p:sp>
      <p:cxnSp>
        <p:nvCxnSpPr>
          <p:cNvPr id="3" name="Straight Connector 2">
            <a:extLst>
              <a:ext uri="{FF2B5EF4-FFF2-40B4-BE49-F238E27FC236}">
                <a16:creationId xmlns:a16="http://schemas.microsoft.com/office/drawing/2014/main" id="{F819E775-79C1-C048-A1C9-A453CB9DF3F9}"/>
              </a:ext>
            </a:extLst>
          </p:cNvPr>
          <p:cNvCxnSpPr/>
          <p:nvPr userDrawn="1"/>
        </p:nvCxnSpPr>
        <p:spPr>
          <a:xfrm>
            <a:off x="8504420" y="692983"/>
            <a:ext cx="368758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SmartArt Placeholder 4">
            <a:extLst>
              <a:ext uri="{FF2B5EF4-FFF2-40B4-BE49-F238E27FC236}">
                <a16:creationId xmlns:a16="http://schemas.microsoft.com/office/drawing/2014/main" id="{2DAB336B-F2EE-7540-B6B9-179BD611A5AC}"/>
              </a:ext>
            </a:extLst>
          </p:cNvPr>
          <p:cNvSpPr>
            <a:spLocks noGrp="1"/>
          </p:cNvSpPr>
          <p:nvPr>
            <p:ph type="dgm" sz="quarter" idx="10"/>
          </p:nvPr>
        </p:nvSpPr>
        <p:spPr>
          <a:xfrm>
            <a:off x="381000" y="1839913"/>
            <a:ext cx="11363325" cy="4572000"/>
          </a:xfrm>
        </p:spPr>
        <p:txBody>
          <a:bodyPr/>
          <a:lstStyle>
            <a:lvl1pPr>
              <a:defRPr>
                <a:latin typeface="+mn-lt"/>
              </a:defRPr>
            </a:lvl1pPr>
          </a:lstStyle>
          <a:p>
            <a:r>
              <a:rPr lang="en-US"/>
              <a:t>Click icon to add SmartArt graphic</a:t>
            </a:r>
            <a:endParaRPr lang="en-US" dirty="0"/>
          </a:p>
        </p:txBody>
      </p:sp>
      <p:sp>
        <p:nvSpPr>
          <p:cNvPr id="6" name="Date Placeholder 6">
            <a:extLst>
              <a:ext uri="{FF2B5EF4-FFF2-40B4-BE49-F238E27FC236}">
                <a16:creationId xmlns:a16="http://schemas.microsoft.com/office/drawing/2014/main" id="{449E2D85-4B9C-467E-B70E-FFFA196D74DA}"/>
              </a:ext>
            </a:extLst>
          </p:cNvPr>
          <p:cNvSpPr>
            <a:spLocks noGrp="1"/>
          </p:cNvSpPr>
          <p:nvPr>
            <p:ph type="dt" sz="half" idx="11"/>
          </p:nvPr>
        </p:nvSpPr>
        <p:spPr>
          <a:xfrm>
            <a:off x="381000" y="6356350"/>
            <a:ext cx="2743200" cy="365125"/>
          </a:xfrm>
        </p:spPr>
        <p:txBody>
          <a:bodyPr/>
          <a:lstStyle/>
          <a:p>
            <a:r>
              <a:rPr lang="en-US" dirty="0"/>
              <a:t>20XX</a:t>
            </a:r>
          </a:p>
        </p:txBody>
      </p:sp>
      <p:sp>
        <p:nvSpPr>
          <p:cNvPr id="7" name="Footer Placeholder 10">
            <a:extLst>
              <a:ext uri="{FF2B5EF4-FFF2-40B4-BE49-F238E27FC236}">
                <a16:creationId xmlns:a16="http://schemas.microsoft.com/office/drawing/2014/main" id="{CDB1B6C7-69CF-4FD7-B86B-D3BD6D56A4F0}"/>
              </a:ext>
            </a:extLst>
          </p:cNvPr>
          <p:cNvSpPr>
            <a:spLocks noGrp="1"/>
          </p:cNvSpPr>
          <p:nvPr>
            <p:ph type="ftr" sz="quarter" idx="12"/>
          </p:nvPr>
        </p:nvSpPr>
        <p:spPr>
          <a:xfrm>
            <a:off x="4038600" y="6356350"/>
            <a:ext cx="4114800" cy="365125"/>
          </a:xfrm>
        </p:spPr>
        <p:txBody>
          <a:bodyPr/>
          <a:lstStyle/>
          <a:p>
            <a:r>
              <a:rPr lang="en-US" dirty="0"/>
              <a:t>Presentation title</a:t>
            </a:r>
          </a:p>
        </p:txBody>
      </p:sp>
      <p:sp>
        <p:nvSpPr>
          <p:cNvPr id="8" name="Slide Number Placeholder 11">
            <a:extLst>
              <a:ext uri="{FF2B5EF4-FFF2-40B4-BE49-F238E27FC236}">
                <a16:creationId xmlns:a16="http://schemas.microsoft.com/office/drawing/2014/main" id="{ABDCE1B3-CAC8-44F2-9A63-C903CBFBAFE0}"/>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6467094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BF7DDA28-4051-4C9A-8640-99B7D9008EDD}"/>
              </a:ext>
            </a:extLst>
          </p:cNvPr>
          <p:cNvSpPr>
            <a:spLocks noGrp="1"/>
          </p:cNvSpPr>
          <p:nvPr>
            <p:ph type="pic" sz="quarter" idx="22"/>
          </p:nvPr>
        </p:nvSpPr>
        <p:spPr>
          <a:xfrm>
            <a:off x="0" y="0"/>
            <a:ext cx="12192000" cy="1662113"/>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097279" y="496957"/>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a:t>Click to edit Master title style</a:t>
            </a:r>
            <a:endParaRPr lang="en-US" dirty="0"/>
          </a:p>
        </p:txBody>
      </p:sp>
      <p:sp>
        <p:nvSpPr>
          <p:cNvPr id="20" name="Table Placeholder 19">
            <a:extLst>
              <a:ext uri="{FF2B5EF4-FFF2-40B4-BE49-F238E27FC236}">
                <a16:creationId xmlns:a16="http://schemas.microsoft.com/office/drawing/2014/main" id="{822FF587-E1EB-4FC1-BE5F-847FC830EBC7}"/>
              </a:ext>
            </a:extLst>
          </p:cNvPr>
          <p:cNvSpPr>
            <a:spLocks noGrp="1"/>
          </p:cNvSpPr>
          <p:nvPr>
            <p:ph type="tbl" sz="quarter" idx="23"/>
          </p:nvPr>
        </p:nvSpPr>
        <p:spPr>
          <a:xfrm>
            <a:off x="1097279" y="2761488"/>
            <a:ext cx="9997440" cy="2825496"/>
          </a:xfrm>
        </p:spPr>
        <p:txBody>
          <a:bodyPr/>
          <a:lstStyle/>
          <a:p>
            <a:r>
              <a:rPr lang="en-US"/>
              <a:t>Click icon to add table</a:t>
            </a:r>
            <a:endParaRPr lang="en-US" dirty="0"/>
          </a:p>
        </p:txBody>
      </p:sp>
      <p:sp>
        <p:nvSpPr>
          <p:cNvPr id="5" name="Date Placeholder 6">
            <a:extLst>
              <a:ext uri="{FF2B5EF4-FFF2-40B4-BE49-F238E27FC236}">
                <a16:creationId xmlns:a16="http://schemas.microsoft.com/office/drawing/2014/main" id="{404CA344-7BF6-40E6-846B-4DFC68BBDC3E}"/>
              </a:ext>
            </a:extLst>
          </p:cNvPr>
          <p:cNvSpPr>
            <a:spLocks noGrp="1"/>
          </p:cNvSpPr>
          <p:nvPr>
            <p:ph type="dt" sz="half" idx="10"/>
          </p:nvPr>
        </p:nvSpPr>
        <p:spPr>
          <a:xfrm>
            <a:off x="381000" y="6356350"/>
            <a:ext cx="2743200" cy="365125"/>
          </a:xfrm>
        </p:spPr>
        <p:txBody>
          <a:bodyPr/>
          <a:lstStyle/>
          <a:p>
            <a:r>
              <a:rPr lang="en-US" dirty="0"/>
              <a:t>20XX</a:t>
            </a:r>
          </a:p>
        </p:txBody>
      </p:sp>
      <p:sp>
        <p:nvSpPr>
          <p:cNvPr id="6" name="Footer Placeholder 10">
            <a:extLst>
              <a:ext uri="{FF2B5EF4-FFF2-40B4-BE49-F238E27FC236}">
                <a16:creationId xmlns:a16="http://schemas.microsoft.com/office/drawing/2014/main" id="{4DF15184-BCA8-45CA-8E5F-B680ADBFE760}"/>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7" name="Slide Number Placeholder 11">
            <a:extLst>
              <a:ext uri="{FF2B5EF4-FFF2-40B4-BE49-F238E27FC236}">
                <a16:creationId xmlns:a16="http://schemas.microsoft.com/office/drawing/2014/main" id="{829741B7-179B-4CE8-A5A5-D3EF55278AD7}"/>
              </a:ext>
            </a:extLst>
          </p:cNvPr>
          <p:cNvSpPr>
            <a:spLocks noGrp="1"/>
          </p:cNvSpPr>
          <p:nvPr>
            <p:ph type="sldNum" sz="quarter" idx="12"/>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57906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9B023D1-B432-4327-9B3B-545A055D0CD3}"/>
              </a:ext>
            </a:extLst>
          </p:cNvPr>
          <p:cNvSpPr>
            <a:spLocks noGrp="1"/>
          </p:cNvSpPr>
          <p:nvPr>
            <p:ph type="pic" sz="quarter" idx="11"/>
          </p:nvPr>
        </p:nvSpPr>
        <p:spPr>
          <a:xfrm>
            <a:off x="0" y="-38905"/>
            <a:ext cx="12261163" cy="6896905"/>
          </a:xfrm>
        </p:spPr>
        <p:txBody>
          <a:bodyPr/>
          <a:lstStyle/>
          <a:p>
            <a:r>
              <a:rPr lang="en-US"/>
              <a:t>Click icon to add picture</a:t>
            </a:r>
            <a:endParaRPr lang="en-US" dirty="0"/>
          </a:p>
        </p:txBody>
      </p:sp>
      <p:sp>
        <p:nvSpPr>
          <p:cNvPr id="9" name="Text Placeholder 8">
            <a:extLst>
              <a:ext uri="{FF2B5EF4-FFF2-40B4-BE49-F238E27FC236}">
                <a16:creationId xmlns:a16="http://schemas.microsoft.com/office/drawing/2014/main" id="{D44B8F7E-01E4-AA4B-B60F-A2BF94E3A19C}"/>
              </a:ext>
            </a:extLst>
          </p:cNvPr>
          <p:cNvSpPr>
            <a:spLocks noGrp="1"/>
          </p:cNvSpPr>
          <p:nvPr>
            <p:ph type="body" sz="quarter" idx="10"/>
          </p:nvPr>
        </p:nvSpPr>
        <p:spPr>
          <a:xfrm>
            <a:off x="1530439" y="1886755"/>
            <a:ext cx="9131121" cy="3084489"/>
          </a:xfrm>
          <a:solidFill>
            <a:schemeClr val="accent1">
              <a:alpha val="89000"/>
            </a:schemeClr>
          </a:solidFill>
        </p:spPr>
        <p:txBody>
          <a:bodyPr lIns="1005840" tIns="640080" anchor="t" anchorCtr="0">
            <a:noAutofit/>
          </a:bodyPr>
          <a:lstStyle>
            <a:lvl1pPr marL="0" indent="0" algn="l">
              <a:buNone/>
              <a:defRPr sz="3600">
                <a:solidFill>
                  <a:schemeClr val="bg1"/>
                </a:solidFill>
                <a:latin typeface="+mj-lt"/>
              </a:defRPr>
            </a:lvl1pPr>
            <a:lvl2pPr marL="457200" indent="0" algn="l">
              <a:buNone/>
              <a:defRPr sz="2800">
                <a:solidFill>
                  <a:schemeClr val="bg1"/>
                </a:solidFill>
                <a:latin typeface="+mj-lt"/>
              </a:defRPr>
            </a:lvl2pPr>
            <a:lvl3pPr marL="914400" indent="0" algn="l">
              <a:buNone/>
              <a:defRPr sz="2400">
                <a:solidFill>
                  <a:schemeClr val="bg1"/>
                </a:solidFill>
                <a:latin typeface="+mj-lt"/>
              </a:defRPr>
            </a:lvl3pPr>
            <a:lvl4pPr marL="1371600" indent="0" algn="l">
              <a:buNone/>
              <a:defRPr sz="2000">
                <a:solidFill>
                  <a:schemeClr val="bg1"/>
                </a:solidFill>
                <a:latin typeface="+mj-lt"/>
              </a:defRPr>
            </a:lvl4pPr>
            <a:lvl5pPr marL="1828800" indent="0" algn="l">
              <a:buNone/>
              <a:defRPr sz="2000">
                <a:solidFill>
                  <a:schemeClr val="bg1"/>
                </a:solidFill>
                <a:latin typeface="+mj-lt"/>
              </a:defRPr>
            </a:lvl5pPr>
          </a:lstStyle>
          <a:p>
            <a:pPr lvl="0"/>
            <a:r>
              <a:rPr lang="en-US"/>
              <a:t>Click to edit Master text styles</a:t>
            </a:r>
          </a:p>
        </p:txBody>
      </p:sp>
      <p:sp>
        <p:nvSpPr>
          <p:cNvPr id="2" name="Title 1">
            <a:extLst>
              <a:ext uri="{FF2B5EF4-FFF2-40B4-BE49-F238E27FC236}">
                <a16:creationId xmlns:a16="http://schemas.microsoft.com/office/drawing/2014/main" id="{1F8581E8-B832-44F5-8573-1D49AF804EAA}"/>
              </a:ext>
            </a:extLst>
          </p:cNvPr>
          <p:cNvSpPr>
            <a:spLocks noGrp="1"/>
          </p:cNvSpPr>
          <p:nvPr>
            <p:ph type="title"/>
          </p:nvPr>
        </p:nvSpPr>
        <p:spPr>
          <a:xfrm>
            <a:off x="2448642" y="4040803"/>
            <a:ext cx="7766978" cy="484050"/>
          </a:xfrm>
        </p:spPr>
        <p:txBody>
          <a:bodyPr>
            <a:noAutofit/>
          </a:bodyPr>
          <a:lstStyle>
            <a:lvl1pPr>
              <a:defRPr sz="1800" cap="all" baseline="0">
                <a:solidFill>
                  <a:schemeClr val="bg1"/>
                </a:solidFill>
                <a:latin typeface="+mn-lt"/>
              </a:defRPr>
            </a:lvl1pPr>
          </a:lstStyle>
          <a:p>
            <a:r>
              <a:rPr lang="en-US"/>
              <a:t>Click to edit Master title style</a:t>
            </a:r>
          </a:p>
        </p:txBody>
      </p:sp>
      <p:sp>
        <p:nvSpPr>
          <p:cNvPr id="6" name="Date Placeholder 1">
            <a:extLst>
              <a:ext uri="{FF2B5EF4-FFF2-40B4-BE49-F238E27FC236}">
                <a16:creationId xmlns:a16="http://schemas.microsoft.com/office/drawing/2014/main" id="{38C5CB97-CD0D-4684-A674-58C891FBC20B}"/>
              </a:ext>
            </a:extLst>
          </p:cNvPr>
          <p:cNvSpPr>
            <a:spLocks noGrp="1"/>
          </p:cNvSpPr>
          <p:nvPr>
            <p:ph type="dt" sz="half" idx="12"/>
          </p:nvPr>
        </p:nvSpPr>
        <p:spPr>
          <a:xfrm>
            <a:off x="381000" y="6356350"/>
            <a:ext cx="2743200" cy="365125"/>
          </a:xfrm>
        </p:spPr>
        <p:txBody>
          <a:bodyPr/>
          <a:lstStyle>
            <a:lvl1pPr>
              <a:defRPr>
                <a:solidFill>
                  <a:schemeClr val="bg1"/>
                </a:solidFill>
              </a:defRPr>
            </a:lvl1pPr>
          </a:lstStyle>
          <a:p>
            <a:r>
              <a:rPr lang="en-US" dirty="0"/>
              <a:t>20XX</a:t>
            </a:r>
          </a:p>
        </p:txBody>
      </p:sp>
      <p:sp>
        <p:nvSpPr>
          <p:cNvPr id="7" name="Footer Placeholder 2">
            <a:extLst>
              <a:ext uri="{FF2B5EF4-FFF2-40B4-BE49-F238E27FC236}">
                <a16:creationId xmlns:a16="http://schemas.microsoft.com/office/drawing/2014/main" id="{9DB43653-49BD-4FF8-AC52-100F2628D038}"/>
              </a:ext>
            </a:extLst>
          </p:cNvPr>
          <p:cNvSpPr>
            <a:spLocks noGrp="1"/>
          </p:cNvSpPr>
          <p:nvPr>
            <p:ph type="ftr" sz="quarter" idx="13"/>
          </p:nvPr>
        </p:nvSpPr>
        <p:spPr>
          <a:xfrm>
            <a:off x="4038600" y="6356350"/>
            <a:ext cx="4114800" cy="365125"/>
          </a:xfrm>
        </p:spPr>
        <p:txBody>
          <a:bodyPr/>
          <a:lstStyle>
            <a:lvl1pPr>
              <a:defRPr>
                <a:solidFill>
                  <a:schemeClr val="bg1"/>
                </a:solidFill>
              </a:defRPr>
            </a:lvl1pPr>
          </a:lstStyle>
          <a:p>
            <a:r>
              <a:rPr lang="en-US" dirty="0"/>
              <a:t>Presentation title</a:t>
            </a:r>
          </a:p>
        </p:txBody>
      </p:sp>
      <p:sp>
        <p:nvSpPr>
          <p:cNvPr id="8" name="Slide Number Placeholder 3">
            <a:extLst>
              <a:ext uri="{FF2B5EF4-FFF2-40B4-BE49-F238E27FC236}">
                <a16:creationId xmlns:a16="http://schemas.microsoft.com/office/drawing/2014/main" id="{C175707F-64A0-469B-AE09-445DCC67D318}"/>
              </a:ext>
            </a:extLst>
          </p:cNvPr>
          <p:cNvSpPr>
            <a:spLocks noGrp="1"/>
          </p:cNvSpPr>
          <p:nvPr>
            <p:ph type="sldNum" sz="quarter" idx="14"/>
          </p:nvPr>
        </p:nvSpPr>
        <p:spPr>
          <a:xfrm>
            <a:off x="10713308" y="6356350"/>
            <a:ext cx="1097692"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BFED5AE-62FF-41D3-952B-067FA66380DF}"/>
              </a:ext>
            </a:extLst>
          </p:cNvPr>
          <p:cNvSpPr>
            <a:spLocks noGrp="1"/>
          </p:cNvSpPr>
          <p:nvPr>
            <p:ph type="pic" sz="quarter" idx="10"/>
          </p:nvPr>
        </p:nvSpPr>
        <p:spPr>
          <a:xfrm>
            <a:off x="-85" y="-4763"/>
            <a:ext cx="5021348" cy="6858001"/>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677778" y="457201"/>
            <a:ext cx="4776538" cy="2285999"/>
          </a:xfrm>
          <a:solidFill>
            <a:schemeClr val="tx1">
              <a:alpha val="92000"/>
            </a:schemeClr>
          </a:solidFill>
        </p:spPr>
        <p:txBody>
          <a:bodyPr lIns="457200" anchor="ctr">
            <a:noAutofit/>
          </a:bodyPr>
          <a:lstStyle>
            <a:lvl1pPr>
              <a:defRPr sz="6000">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6096000" y="1484357"/>
            <a:ext cx="5259388" cy="4442153"/>
          </a:xfrm>
        </p:spPr>
        <p:txBody>
          <a:bodyPr>
            <a:normAutofit/>
          </a:bodyPr>
          <a:lstStyle>
            <a:lvl1pPr marL="0" indent="0">
              <a:lnSpc>
                <a:spcPct val="100000"/>
              </a:lnSpc>
              <a:buNone/>
              <a:defRPr sz="2400">
                <a:solidFill>
                  <a:schemeClr val="bg2"/>
                </a:solidFill>
                <a:latin typeface="+mj-lt"/>
              </a:defRPr>
            </a:lvl1pPr>
            <a:lvl2pPr marL="457200" indent="0">
              <a:lnSpc>
                <a:spcPct val="100000"/>
              </a:lnSpc>
              <a:buNone/>
              <a:defRPr sz="2000">
                <a:solidFill>
                  <a:schemeClr val="bg2"/>
                </a:solidFill>
                <a:latin typeface="+mj-lt"/>
              </a:defRPr>
            </a:lvl2pPr>
            <a:lvl3pPr marL="914400" indent="0">
              <a:lnSpc>
                <a:spcPct val="100000"/>
              </a:lnSpc>
              <a:buNone/>
              <a:defRPr sz="1800">
                <a:solidFill>
                  <a:schemeClr val="bg2"/>
                </a:solidFill>
                <a:latin typeface="+mj-lt"/>
              </a:defRPr>
            </a:lvl3pPr>
            <a:lvl4pPr marL="1371600" indent="0">
              <a:lnSpc>
                <a:spcPct val="100000"/>
              </a:lnSpc>
              <a:buNone/>
              <a:defRPr sz="1600">
                <a:solidFill>
                  <a:schemeClr val="bg2"/>
                </a:solidFill>
                <a:latin typeface="+mj-lt"/>
              </a:defRPr>
            </a:lvl4pPr>
            <a:lvl5pPr marL="1828800" indent="0">
              <a:lnSpc>
                <a:spcPct val="100000"/>
              </a:lnSpc>
              <a:buNone/>
              <a:defRPr sz="1600">
                <a:solidFill>
                  <a:schemeClr val="bg2"/>
                </a:solidFill>
                <a:latin typeface="+mj-lt"/>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Date Placeholder 3">
            <a:extLst>
              <a:ext uri="{FF2B5EF4-FFF2-40B4-BE49-F238E27FC236}">
                <a16:creationId xmlns:a16="http://schemas.microsoft.com/office/drawing/2014/main" id="{D6C26EFF-CEA6-4978-A83B-400BFB2B863D}"/>
              </a:ext>
            </a:extLst>
          </p:cNvPr>
          <p:cNvSpPr>
            <a:spLocks noGrp="1"/>
          </p:cNvSpPr>
          <p:nvPr>
            <p:ph type="dt" sz="half" idx="11"/>
          </p:nvPr>
        </p:nvSpPr>
        <p:spPr>
          <a:xfrm>
            <a:off x="381000" y="6356350"/>
            <a:ext cx="2743200" cy="365125"/>
          </a:xfrm>
        </p:spPr>
        <p:txBody>
          <a:bodyPr/>
          <a:lstStyle>
            <a:lvl1pPr>
              <a:defRPr>
                <a:solidFill>
                  <a:schemeClr val="bg1"/>
                </a:solidFill>
              </a:defRPr>
            </a:lvl1pPr>
          </a:lstStyle>
          <a:p>
            <a:r>
              <a:rPr lang="en-US" dirty="0"/>
              <a:t>20XX</a:t>
            </a:r>
          </a:p>
        </p:txBody>
      </p:sp>
      <p:sp>
        <p:nvSpPr>
          <p:cNvPr id="7" name="Footer Placeholder 4">
            <a:extLst>
              <a:ext uri="{FF2B5EF4-FFF2-40B4-BE49-F238E27FC236}">
                <a16:creationId xmlns:a16="http://schemas.microsoft.com/office/drawing/2014/main" id="{0FC19E3C-A9EA-4809-9D98-B4C1EB8B35B8}"/>
              </a:ext>
            </a:extLst>
          </p:cNvPr>
          <p:cNvSpPr>
            <a:spLocks noGrp="1"/>
          </p:cNvSpPr>
          <p:nvPr>
            <p:ph type="ftr" sz="quarter" idx="12"/>
          </p:nvPr>
        </p:nvSpPr>
        <p:spPr>
          <a:xfrm>
            <a:off x="6096000" y="6356350"/>
            <a:ext cx="2057400" cy="365125"/>
          </a:xfrm>
        </p:spPr>
        <p:txBody>
          <a:bodyPr/>
          <a:lstStyle>
            <a:lvl1pPr algn="l">
              <a:defRPr/>
            </a:lvl1pPr>
          </a:lstStyle>
          <a:p>
            <a:r>
              <a:rPr lang="en-US" dirty="0"/>
              <a:t>Presentation title</a:t>
            </a:r>
          </a:p>
        </p:txBody>
      </p:sp>
      <p:sp>
        <p:nvSpPr>
          <p:cNvPr id="8" name="Slide Number Placeholder 5">
            <a:extLst>
              <a:ext uri="{FF2B5EF4-FFF2-40B4-BE49-F238E27FC236}">
                <a16:creationId xmlns:a16="http://schemas.microsoft.com/office/drawing/2014/main" id="{973FE4BB-3117-49A2-8624-3E68B8119241}"/>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noAutofit/>
          </a:bodyPr>
          <a:lstStyle>
            <a:lvl1pPr>
              <a:defRPr sz="4000">
                <a:solidFill>
                  <a:schemeClr val="tx1"/>
                </a:solidFill>
                <a:latin typeface="+mj-lt"/>
              </a:defRPr>
            </a:lvl1pPr>
          </a:lstStyle>
          <a:p>
            <a:r>
              <a:rPr lang="en-US"/>
              <a:t>Click to edit Master title style</a:t>
            </a:r>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310938"/>
            <a:ext cx="3932237" cy="3558050"/>
          </a:xfrm>
        </p:spPr>
        <p:txBody>
          <a:bodyPr>
            <a:normAutofit/>
          </a:bodyPr>
          <a:lstStyle>
            <a:lvl1pPr marL="0" indent="0">
              <a:buNone/>
              <a:defRPr sz="1800">
                <a:solidFill>
                  <a:schemeClr val="bg2"/>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Right Triangle 8">
            <a:extLst>
              <a:ext uri="{FF2B5EF4-FFF2-40B4-BE49-F238E27FC236}">
                <a16:creationId xmlns:a16="http://schemas.microsoft.com/office/drawing/2014/main" id="{AF17559D-BCE9-2744-9623-22E1EE6DF537}"/>
              </a:ext>
            </a:extLst>
          </p:cNvPr>
          <p:cNvSpPr/>
          <p:nvPr userDrawn="1"/>
        </p:nvSpPr>
        <p:spPr>
          <a:xfrm flipH="1">
            <a:off x="6633556" y="1429789"/>
            <a:ext cx="5558444" cy="5428211"/>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cxnSp>
        <p:nvCxnSpPr>
          <p:cNvPr id="10" name="Straight Connector 9">
            <a:extLst>
              <a:ext uri="{FF2B5EF4-FFF2-40B4-BE49-F238E27FC236}">
                <a16:creationId xmlns:a16="http://schemas.microsoft.com/office/drawing/2014/main" id="{6F2EDADE-B47B-8242-8D03-079A12F1C7A2}"/>
              </a:ext>
            </a:extLst>
          </p:cNvPr>
          <p:cNvCxnSpPr>
            <a:cxnSpLocks/>
          </p:cNvCxnSpPr>
          <p:nvPr userDrawn="1"/>
        </p:nvCxnSpPr>
        <p:spPr>
          <a:xfrm>
            <a:off x="483229"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Content, and pictur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42031C9-0B4C-44DA-907A-9CB143407732}"/>
              </a:ext>
            </a:extLst>
          </p:cNvPr>
          <p:cNvSpPr>
            <a:spLocks noGrp="1"/>
          </p:cNvSpPr>
          <p:nvPr>
            <p:ph type="pic" sz="quarter" idx="10"/>
          </p:nvPr>
        </p:nvSpPr>
        <p:spPr>
          <a:xfrm>
            <a:off x="6095999" y="0"/>
            <a:ext cx="6096001"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838211" y="876926"/>
            <a:ext cx="5079113" cy="1356607"/>
          </a:xfrm>
        </p:spPr>
        <p:txBody>
          <a:bodyPr anchor="t" anchorCtr="0">
            <a:normAutofit/>
          </a:bodyPr>
          <a:lstStyle>
            <a:lvl1pPr>
              <a:defRPr sz="6000">
                <a:solidFill>
                  <a:schemeClr val="tx1"/>
                </a:solidFill>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838210" y="2233534"/>
            <a:ext cx="4205990" cy="2833142"/>
          </a:xfrm>
        </p:spPr>
        <p:txBody>
          <a:bodyPr>
            <a:normAutofit/>
          </a:bodyPr>
          <a:lstStyle>
            <a:lvl1pPr marL="0" indent="0">
              <a:buNone/>
              <a:defRPr sz="2400">
                <a:solidFill>
                  <a:schemeClr val="tx2"/>
                </a:solidFill>
                <a:latin typeface="+mj-lt"/>
              </a:defRPr>
            </a:lvl1pPr>
            <a:lvl2pPr marL="457200" indent="0">
              <a:buNone/>
              <a:defRPr sz="2000">
                <a:solidFill>
                  <a:schemeClr val="tx2"/>
                </a:solidFill>
                <a:latin typeface="+mj-lt"/>
              </a:defRPr>
            </a:lvl2pPr>
            <a:lvl3pPr marL="914400" indent="0">
              <a:buNone/>
              <a:defRPr sz="1800">
                <a:solidFill>
                  <a:schemeClr val="tx2"/>
                </a:solidFill>
                <a:latin typeface="+mj-lt"/>
              </a:defRPr>
            </a:lvl3pPr>
            <a:lvl4pPr marL="1371600" indent="0">
              <a:buNone/>
              <a:defRPr sz="1600">
                <a:solidFill>
                  <a:schemeClr val="tx2"/>
                </a:solidFill>
                <a:latin typeface="+mj-lt"/>
              </a:defRPr>
            </a:lvl4pPr>
            <a:lvl5pPr marL="1828800" indent="0">
              <a:buNone/>
              <a:defRPr sz="16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DE23592C-4E26-184A-AAED-41EC35AFF551}"/>
              </a:ext>
            </a:extLst>
          </p:cNvPr>
          <p:cNvCxnSpPr/>
          <p:nvPr userDrawn="1"/>
        </p:nvCxnSpPr>
        <p:spPr>
          <a:xfrm>
            <a:off x="0" y="5711252"/>
            <a:ext cx="3687580"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Footer Placeholder 4">
            <a:extLst>
              <a:ext uri="{FF2B5EF4-FFF2-40B4-BE49-F238E27FC236}">
                <a16:creationId xmlns:a16="http://schemas.microsoft.com/office/drawing/2014/main" id="{B68C5F28-837A-4354-8BA4-A994BD1D699D}"/>
              </a:ext>
            </a:extLst>
          </p:cNvPr>
          <p:cNvSpPr>
            <a:spLocks noGrp="1"/>
          </p:cNvSpPr>
          <p:nvPr>
            <p:ph type="ftr" sz="quarter" idx="11"/>
          </p:nvPr>
        </p:nvSpPr>
        <p:spPr>
          <a:xfrm>
            <a:off x="2808890" y="6356350"/>
            <a:ext cx="3108434" cy="365125"/>
          </a:xfrm>
        </p:spPr>
        <p:txBody>
          <a:bodyPr/>
          <a:lstStyle>
            <a:lvl1pPr algn="r">
              <a:defRPr>
                <a:latin typeface="+mn-lt"/>
              </a:defRPr>
            </a:lvl1pPr>
          </a:lstStyle>
          <a:p>
            <a:r>
              <a:rPr lang="en-US"/>
              <a:t>Presentation title</a:t>
            </a:r>
            <a:endParaRPr lang="en-US" dirty="0"/>
          </a:p>
        </p:txBody>
      </p:sp>
      <p:sp>
        <p:nvSpPr>
          <p:cNvPr id="9" name="Slide Number Placeholder 5">
            <a:extLst>
              <a:ext uri="{FF2B5EF4-FFF2-40B4-BE49-F238E27FC236}">
                <a16:creationId xmlns:a16="http://schemas.microsoft.com/office/drawing/2014/main" id="{A6EDF98A-063D-47C8-8D91-A223F9955260}"/>
              </a:ext>
            </a:extLst>
          </p:cNvPr>
          <p:cNvSpPr>
            <a:spLocks noGrp="1"/>
          </p:cNvSpPr>
          <p:nvPr>
            <p:ph type="sldNum" sz="quarter" idx="4"/>
          </p:nvPr>
        </p:nvSpPr>
        <p:spPr>
          <a:xfrm>
            <a:off x="10713308" y="6356350"/>
            <a:ext cx="1097692" cy="365125"/>
          </a:xfrm>
          <a:prstGeom prst="rect">
            <a:avLst/>
          </a:prstGeom>
        </p:spPr>
        <p:txBody>
          <a:bodyPr vert="horz" lIns="91440" tIns="45720" rIns="91440" bIns="45720" rtlCol="0" anchor="ctr"/>
          <a:lstStyle>
            <a:lvl1pPr algn="r">
              <a:defRPr sz="1200">
                <a:solidFill>
                  <a:schemeClr val="bg1"/>
                </a:solidFill>
                <a:latin typeface="+mn-lt"/>
              </a:defRPr>
            </a:lvl1pPr>
          </a:lstStyle>
          <a:p>
            <a:fld id="{294A09A9-5501-47C1-A89A-A340965A2BE2}" type="slidenum">
              <a:rPr lang="en-US" smtClean="0"/>
              <a:pPr/>
              <a:t>‹#›</a:t>
            </a:fld>
            <a:endParaRPr lang="en-US" dirty="0"/>
          </a:p>
        </p:txBody>
      </p:sp>
      <p:sp>
        <p:nvSpPr>
          <p:cNvPr id="11" name="Date Placeholder 3">
            <a:extLst>
              <a:ext uri="{FF2B5EF4-FFF2-40B4-BE49-F238E27FC236}">
                <a16:creationId xmlns:a16="http://schemas.microsoft.com/office/drawing/2014/main" id="{042684A6-77E9-406F-A431-4C57DCAE62A7}"/>
              </a:ext>
            </a:extLst>
          </p:cNvPr>
          <p:cNvSpPr>
            <a:spLocks noGrp="1"/>
          </p:cNvSpPr>
          <p:nvPr>
            <p:ph type="dt" sz="half" idx="2"/>
          </p:nvPr>
        </p:nvSpPr>
        <p:spPr>
          <a:xfrm>
            <a:off x="381000" y="6356350"/>
            <a:ext cx="1954427"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r>
              <a:rPr lang="en-US"/>
              <a:t>20XX</a:t>
            </a:r>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376629" y="611455"/>
            <a:ext cx="10646275" cy="1356607"/>
          </a:xfrm>
        </p:spPr>
        <p:txBody>
          <a:bodyPr anchor="t" anchorCtr="0">
            <a:normAutofit/>
          </a:bodyPr>
          <a:lstStyle>
            <a:lvl1pPr algn="l">
              <a:defRPr sz="6000">
                <a:solidFill>
                  <a:schemeClr val="tx1"/>
                </a:solidFill>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370390" y="1883664"/>
            <a:ext cx="11386181" cy="4352544"/>
          </a:xfrm>
        </p:spPr>
        <p:txBody>
          <a:bodyPr>
            <a:normAutofit/>
          </a:bodyPr>
          <a:lstStyle>
            <a:lvl1pPr marL="0" indent="0" algn="l">
              <a:buNone/>
              <a:defRPr sz="2400">
                <a:solidFill>
                  <a:schemeClr val="tx2"/>
                </a:solidFill>
                <a:latin typeface="+mj-lt"/>
              </a:defRPr>
            </a:lvl1pPr>
            <a:lvl2pPr marL="457200" indent="0" algn="l">
              <a:buNone/>
              <a:defRPr sz="2000">
                <a:solidFill>
                  <a:schemeClr val="tx2"/>
                </a:solidFill>
                <a:latin typeface="+mj-lt"/>
              </a:defRPr>
            </a:lvl2pPr>
            <a:lvl3pPr marL="914400" indent="0" algn="l">
              <a:buNone/>
              <a:defRPr sz="1800">
                <a:solidFill>
                  <a:schemeClr val="tx2"/>
                </a:solidFill>
                <a:latin typeface="+mj-lt"/>
              </a:defRPr>
            </a:lvl3pPr>
            <a:lvl4pPr marL="1371600" indent="0" algn="l">
              <a:buNone/>
              <a:defRPr sz="1600">
                <a:solidFill>
                  <a:schemeClr val="tx2"/>
                </a:solidFill>
                <a:latin typeface="+mj-lt"/>
              </a:defRPr>
            </a:lvl4pPr>
            <a:lvl5pPr marL="1828800" indent="0" algn="l">
              <a:buNone/>
              <a:defRPr sz="16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8458DC-876E-488A-944B-22A18113BE07}"/>
              </a:ext>
            </a:extLst>
          </p:cNvPr>
          <p:cNvSpPr>
            <a:spLocks noGrp="1"/>
          </p:cNvSpPr>
          <p:nvPr>
            <p:ph type="dt" sz="half" idx="10"/>
          </p:nvPr>
        </p:nvSpPr>
        <p:spPr>
          <a:xfrm>
            <a:off x="381000" y="6356350"/>
            <a:ext cx="2743200" cy="365125"/>
          </a:xfrm>
        </p:spPr>
        <p:txBody>
          <a:bodyPr/>
          <a:lstStyle>
            <a:lvl1pPr>
              <a:defRPr>
                <a:latin typeface="+mn-lt"/>
              </a:defRPr>
            </a:lvl1pPr>
          </a:lstStyle>
          <a:p>
            <a:r>
              <a:rPr lang="en-US"/>
              <a:t>20XX</a:t>
            </a:r>
            <a:endParaRPr lang="en-US" dirty="0"/>
          </a:p>
        </p:txBody>
      </p:sp>
      <p:sp>
        <p:nvSpPr>
          <p:cNvPr id="5" name="Footer Placeholder 4">
            <a:extLst>
              <a:ext uri="{FF2B5EF4-FFF2-40B4-BE49-F238E27FC236}">
                <a16:creationId xmlns:a16="http://schemas.microsoft.com/office/drawing/2014/main" id="{5D8DA1A0-979E-4983-A719-E249D39F2257}"/>
              </a:ext>
            </a:extLst>
          </p:cNvPr>
          <p:cNvSpPr>
            <a:spLocks noGrp="1"/>
          </p:cNvSpPr>
          <p:nvPr>
            <p:ph type="ftr" sz="quarter" idx="11"/>
          </p:nvPr>
        </p:nvSpPr>
        <p:spPr>
          <a:xfrm>
            <a:off x="4038600" y="6356350"/>
            <a:ext cx="4114800" cy="365125"/>
          </a:xfrm>
        </p:spPr>
        <p:txBody>
          <a:bodyPr/>
          <a:lstStyle>
            <a:lvl1pPr>
              <a:defRPr>
                <a:latin typeface="+mn-lt"/>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E1C9D0CB-E1A8-47F0-B2C6-6F370F7EC383}"/>
              </a:ext>
            </a:extLst>
          </p:cNvPr>
          <p:cNvSpPr>
            <a:spLocks noGrp="1"/>
          </p:cNvSpPr>
          <p:nvPr>
            <p:ph type="sldNum" sz="quarter" idx="12"/>
          </p:nvPr>
        </p:nvSpPr>
        <p:spPr>
          <a:xfrm>
            <a:off x="10713308" y="6356350"/>
            <a:ext cx="1097692" cy="365125"/>
          </a:xfrm>
        </p:spPr>
        <p:txBody>
          <a:bodyPr/>
          <a:lstStyle>
            <a:lvl1pPr>
              <a:defRPr>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94078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F0C0123-3B3C-46FD-A0A1-ADA5035076E7}"/>
              </a:ext>
            </a:extLst>
          </p:cNvPr>
          <p:cNvSpPr>
            <a:spLocks noGrp="1"/>
          </p:cNvSpPr>
          <p:nvPr>
            <p:ph type="pic" sz="quarter" idx="10"/>
          </p:nvPr>
        </p:nvSpPr>
        <p:spPr>
          <a:xfrm>
            <a:off x="0" y="0"/>
            <a:ext cx="12192000" cy="2945761"/>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1" y="2631132"/>
            <a:ext cx="11118272" cy="1662546"/>
          </a:xfrm>
          <a:solidFill>
            <a:schemeClr val="tx1">
              <a:alpha val="89000"/>
            </a:schemeClr>
          </a:solidFill>
        </p:spPr>
        <p:txBody>
          <a:bodyPr lIns="914400" anchor="ctr" anchorCtr="0"/>
          <a:lstStyle>
            <a:lvl1pPr>
              <a:defRPr sz="6000">
                <a:solidFill>
                  <a:schemeClr val="bg1"/>
                </a:solidFill>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38200" y="4593635"/>
            <a:ext cx="9926782" cy="1662546"/>
          </a:xfrm>
        </p:spPr>
        <p:txBody>
          <a:bodyPr/>
          <a:lstStyle>
            <a:lvl1pPr marL="0" indent="0">
              <a:buNone/>
              <a:defRPr sz="2400">
                <a:solidFill>
                  <a:schemeClr val="tx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0" name="Straight Connector 9">
            <a:extLst>
              <a:ext uri="{FF2B5EF4-FFF2-40B4-BE49-F238E27FC236}">
                <a16:creationId xmlns:a16="http://schemas.microsoft.com/office/drawing/2014/main" id="{6E747029-9859-DC45-9A77-7E1D4D104189}"/>
              </a:ext>
            </a:extLst>
          </p:cNvPr>
          <p:cNvCxnSpPr>
            <a:cxnSpLocks/>
          </p:cNvCxnSpPr>
          <p:nvPr userDrawn="1"/>
        </p:nvCxnSpPr>
        <p:spPr>
          <a:xfrm>
            <a:off x="7605486" y="6256186"/>
            <a:ext cx="45865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Date Placeholder 3">
            <a:extLst>
              <a:ext uri="{FF2B5EF4-FFF2-40B4-BE49-F238E27FC236}">
                <a16:creationId xmlns:a16="http://schemas.microsoft.com/office/drawing/2014/main" id="{96DEBBF3-C67B-47A9-B715-36E7E467ECA6}"/>
              </a:ext>
            </a:extLst>
          </p:cNvPr>
          <p:cNvSpPr>
            <a:spLocks noGrp="1"/>
          </p:cNvSpPr>
          <p:nvPr>
            <p:ph type="dt" sz="half" idx="11"/>
          </p:nvPr>
        </p:nvSpPr>
        <p:spPr>
          <a:xfrm>
            <a:off x="381000" y="6356350"/>
            <a:ext cx="2743200" cy="365125"/>
          </a:xfrm>
        </p:spPr>
        <p:txBody>
          <a:bodyPr/>
          <a:lstStyle/>
          <a:p>
            <a:r>
              <a:rPr lang="en-US" dirty="0"/>
              <a:t>20XX</a:t>
            </a:r>
          </a:p>
        </p:txBody>
      </p:sp>
      <p:sp>
        <p:nvSpPr>
          <p:cNvPr id="7" name="Footer Placeholder 4">
            <a:extLst>
              <a:ext uri="{FF2B5EF4-FFF2-40B4-BE49-F238E27FC236}">
                <a16:creationId xmlns:a16="http://schemas.microsoft.com/office/drawing/2014/main" id="{E476355C-0230-4853-AF11-0A1B0AD8EB8D}"/>
              </a:ext>
            </a:extLst>
          </p:cNvPr>
          <p:cNvSpPr>
            <a:spLocks noGrp="1"/>
          </p:cNvSpPr>
          <p:nvPr>
            <p:ph type="ftr" sz="quarter" idx="12"/>
          </p:nvPr>
        </p:nvSpPr>
        <p:spPr>
          <a:xfrm>
            <a:off x="4038600" y="6356350"/>
            <a:ext cx="4114800" cy="365125"/>
          </a:xfrm>
        </p:spPr>
        <p:txBody>
          <a:bodyPr/>
          <a:lstStyle/>
          <a:p>
            <a:r>
              <a:rPr lang="en-US" dirty="0"/>
              <a:t>Presentation title</a:t>
            </a:r>
          </a:p>
        </p:txBody>
      </p:sp>
      <p:sp>
        <p:nvSpPr>
          <p:cNvPr id="8" name="Slide Number Placeholder 5">
            <a:extLst>
              <a:ext uri="{FF2B5EF4-FFF2-40B4-BE49-F238E27FC236}">
                <a16:creationId xmlns:a16="http://schemas.microsoft.com/office/drawing/2014/main" id="{D0A15523-9DC0-4DB6-AAB5-709BE171FB04}"/>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182AD2A-0ECB-4BEA-B4FC-8A8041F4FF18}"/>
              </a:ext>
            </a:extLst>
          </p:cNvPr>
          <p:cNvSpPr>
            <a:spLocks noGrp="1"/>
          </p:cNvSpPr>
          <p:nvPr>
            <p:ph type="pic" sz="quarter" idx="10"/>
          </p:nvPr>
        </p:nvSpPr>
        <p:spPr>
          <a:xfrm>
            <a:off x="0" y="3912238"/>
            <a:ext cx="12199673" cy="2945761"/>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831850" y="676650"/>
            <a:ext cx="10515600" cy="1252163"/>
          </a:xfrm>
        </p:spPr>
        <p:txBody>
          <a:bodyPr anchor="ctr" anchorCtr="0"/>
          <a:lstStyle>
            <a:lvl1pPr>
              <a:defRPr sz="6000">
                <a:solidFill>
                  <a:schemeClr val="tx1"/>
                </a:solidFill>
                <a:latin typeface="+mj-lt"/>
              </a:defRPr>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831850" y="1928813"/>
            <a:ext cx="10515600" cy="1645660"/>
          </a:xfrm>
        </p:spPr>
        <p:txBody>
          <a:bodyPr/>
          <a:lstStyle>
            <a:lvl1pPr marL="0" indent="0">
              <a:lnSpc>
                <a:spcPct val="100000"/>
              </a:lnSpc>
              <a:buNone/>
              <a:defRPr sz="2400">
                <a:solidFill>
                  <a:schemeClr val="tx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6" name="Straight Connector 5">
            <a:extLst>
              <a:ext uri="{FF2B5EF4-FFF2-40B4-BE49-F238E27FC236}">
                <a16:creationId xmlns:a16="http://schemas.microsoft.com/office/drawing/2014/main" id="{96333DBA-ED5F-B346-8E4B-C25112DBA651}"/>
              </a:ext>
            </a:extLst>
          </p:cNvPr>
          <p:cNvCxnSpPr>
            <a:cxnSpLocks/>
          </p:cNvCxnSpPr>
          <p:nvPr userDrawn="1"/>
        </p:nvCxnSpPr>
        <p:spPr>
          <a:xfrm rot="16200000">
            <a:off x="10505786" y="-1017238"/>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Date Placeholder 3">
            <a:extLst>
              <a:ext uri="{FF2B5EF4-FFF2-40B4-BE49-F238E27FC236}">
                <a16:creationId xmlns:a16="http://schemas.microsoft.com/office/drawing/2014/main" id="{8D41C68D-A186-4D75-82A5-8C2768B18462}"/>
              </a:ext>
            </a:extLst>
          </p:cNvPr>
          <p:cNvSpPr>
            <a:spLocks noGrp="1"/>
          </p:cNvSpPr>
          <p:nvPr>
            <p:ph type="dt" sz="half" idx="11"/>
          </p:nvPr>
        </p:nvSpPr>
        <p:spPr>
          <a:xfrm>
            <a:off x="381000" y="6356350"/>
            <a:ext cx="2743200" cy="365125"/>
          </a:xfrm>
        </p:spPr>
        <p:txBody>
          <a:bodyPr/>
          <a:lstStyle>
            <a:lvl1pPr>
              <a:defRPr>
                <a:solidFill>
                  <a:schemeClr val="bg1"/>
                </a:solidFill>
              </a:defRPr>
            </a:lvl1pPr>
          </a:lstStyle>
          <a:p>
            <a:r>
              <a:rPr lang="en-US" dirty="0"/>
              <a:t>20XX</a:t>
            </a:r>
          </a:p>
        </p:txBody>
      </p:sp>
      <p:sp>
        <p:nvSpPr>
          <p:cNvPr id="9" name="Footer Placeholder 6">
            <a:extLst>
              <a:ext uri="{FF2B5EF4-FFF2-40B4-BE49-F238E27FC236}">
                <a16:creationId xmlns:a16="http://schemas.microsoft.com/office/drawing/2014/main" id="{88CEBD28-6BC1-4BA2-9AB9-287381DFB668}"/>
              </a:ext>
            </a:extLst>
          </p:cNvPr>
          <p:cNvSpPr>
            <a:spLocks noGrp="1"/>
          </p:cNvSpPr>
          <p:nvPr>
            <p:ph type="ftr" sz="quarter" idx="12"/>
          </p:nvPr>
        </p:nvSpPr>
        <p:spPr>
          <a:xfrm>
            <a:off x="4038600" y="6356350"/>
            <a:ext cx="4114800" cy="365125"/>
          </a:xfrm>
        </p:spPr>
        <p:txBody>
          <a:bodyPr/>
          <a:lstStyle>
            <a:lvl1pPr>
              <a:defRPr>
                <a:solidFill>
                  <a:schemeClr val="bg1"/>
                </a:solidFill>
              </a:defRPr>
            </a:lvl1pPr>
          </a:lstStyle>
          <a:p>
            <a:r>
              <a:rPr lang="en-US" dirty="0"/>
              <a:t>Presentation title</a:t>
            </a:r>
          </a:p>
        </p:txBody>
      </p:sp>
      <p:sp>
        <p:nvSpPr>
          <p:cNvPr id="10" name="Slide Number Placeholder 7">
            <a:extLst>
              <a:ext uri="{FF2B5EF4-FFF2-40B4-BE49-F238E27FC236}">
                <a16:creationId xmlns:a16="http://schemas.microsoft.com/office/drawing/2014/main" id="{F89D9479-2604-412D-9703-94A042E59FB4}"/>
              </a:ext>
            </a:extLst>
          </p:cNvPr>
          <p:cNvSpPr>
            <a:spLocks noGrp="1"/>
          </p:cNvSpPr>
          <p:nvPr>
            <p:ph type="sldNum" sz="quarter" idx="13"/>
          </p:nvPr>
        </p:nvSpPr>
        <p:spPr>
          <a:xfrm>
            <a:off x="10713308" y="6356350"/>
            <a:ext cx="1097692"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36792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7435119" y="3846786"/>
            <a:ext cx="4137288" cy="2253977"/>
          </a:xfrm>
        </p:spPr>
        <p:txBody>
          <a:bodyPr anchor="t" anchorCtr="0">
            <a:noAutofit/>
          </a:bodyPr>
          <a:lstStyle>
            <a:lvl1pPr>
              <a:defRPr sz="6000">
                <a:latin typeface="+mj-lt"/>
              </a:defRPr>
            </a:lvl1pPr>
          </a:lstStyle>
          <a:p>
            <a:r>
              <a:rPr lang="en-US"/>
              <a:t>Click to edit Master title style</a:t>
            </a:r>
          </a:p>
        </p:txBody>
      </p:sp>
      <p:cxnSp>
        <p:nvCxnSpPr>
          <p:cNvPr id="10" name="Straight Connector 9">
            <a:extLst>
              <a:ext uri="{FF2B5EF4-FFF2-40B4-BE49-F238E27FC236}">
                <a16:creationId xmlns:a16="http://schemas.microsoft.com/office/drawing/2014/main" id="{AE083BCB-EF8C-3B45-B3E0-6094D68C1246}"/>
              </a:ext>
            </a:extLst>
          </p:cNvPr>
          <p:cNvCxnSpPr>
            <a:cxnSpLocks/>
          </p:cNvCxnSpPr>
          <p:nvPr userDrawn="1"/>
        </p:nvCxnSpPr>
        <p:spPr>
          <a:xfrm>
            <a:off x="7615000"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hart Placeholder 15">
            <a:extLst>
              <a:ext uri="{FF2B5EF4-FFF2-40B4-BE49-F238E27FC236}">
                <a16:creationId xmlns:a16="http://schemas.microsoft.com/office/drawing/2014/main" id="{575A85FE-F25A-AA48-9533-535C917EBFBE}"/>
              </a:ext>
            </a:extLst>
          </p:cNvPr>
          <p:cNvSpPr>
            <a:spLocks noGrp="1"/>
          </p:cNvSpPr>
          <p:nvPr>
            <p:ph type="chart" sz="quarter" idx="14"/>
          </p:nvPr>
        </p:nvSpPr>
        <p:spPr>
          <a:xfrm>
            <a:off x="374650" y="173736"/>
            <a:ext cx="6761163" cy="5740400"/>
          </a:xfrm>
        </p:spPr>
        <p:txBody>
          <a:bodyPr/>
          <a:lstStyle>
            <a:lvl1pPr>
              <a:defRPr>
                <a:latin typeface="+mn-lt"/>
              </a:defRPr>
            </a:lvl1pPr>
          </a:lstStyle>
          <a:p>
            <a:r>
              <a:rPr lang="en-US"/>
              <a:t>Click icon to add chart</a:t>
            </a:r>
            <a:endParaRPr lang="en-US" dirty="0"/>
          </a:p>
        </p:txBody>
      </p:sp>
      <p:sp>
        <p:nvSpPr>
          <p:cNvPr id="5" name="Date Placeholder 2">
            <a:extLst>
              <a:ext uri="{FF2B5EF4-FFF2-40B4-BE49-F238E27FC236}">
                <a16:creationId xmlns:a16="http://schemas.microsoft.com/office/drawing/2014/main" id="{22378FC3-0625-417F-9504-AB7309504767}"/>
              </a:ext>
            </a:extLst>
          </p:cNvPr>
          <p:cNvSpPr>
            <a:spLocks noGrp="1"/>
          </p:cNvSpPr>
          <p:nvPr>
            <p:ph type="dt" sz="half" idx="15"/>
          </p:nvPr>
        </p:nvSpPr>
        <p:spPr>
          <a:xfrm>
            <a:off x="381000" y="6356350"/>
            <a:ext cx="2743200" cy="365125"/>
          </a:xfrm>
        </p:spPr>
        <p:txBody>
          <a:bodyPr/>
          <a:lstStyle/>
          <a:p>
            <a:r>
              <a:rPr lang="en-US" dirty="0"/>
              <a:t>20XX</a:t>
            </a:r>
          </a:p>
        </p:txBody>
      </p:sp>
      <p:sp>
        <p:nvSpPr>
          <p:cNvPr id="6" name="Footer Placeholder 3">
            <a:extLst>
              <a:ext uri="{FF2B5EF4-FFF2-40B4-BE49-F238E27FC236}">
                <a16:creationId xmlns:a16="http://schemas.microsoft.com/office/drawing/2014/main" id="{BF811660-F20D-49FF-9445-C36E49BD31DE}"/>
              </a:ext>
            </a:extLst>
          </p:cNvPr>
          <p:cNvSpPr>
            <a:spLocks noGrp="1"/>
          </p:cNvSpPr>
          <p:nvPr>
            <p:ph type="ftr" sz="quarter" idx="16"/>
          </p:nvPr>
        </p:nvSpPr>
        <p:spPr>
          <a:xfrm>
            <a:off x="4038600" y="6356350"/>
            <a:ext cx="4114800" cy="365125"/>
          </a:xfrm>
        </p:spPr>
        <p:txBody>
          <a:bodyPr/>
          <a:lstStyle/>
          <a:p>
            <a:r>
              <a:rPr lang="en-US" dirty="0"/>
              <a:t>Presentation title</a:t>
            </a:r>
          </a:p>
        </p:txBody>
      </p:sp>
      <p:sp>
        <p:nvSpPr>
          <p:cNvPr id="7" name="Slide Number Placeholder 4">
            <a:extLst>
              <a:ext uri="{FF2B5EF4-FFF2-40B4-BE49-F238E27FC236}">
                <a16:creationId xmlns:a16="http://schemas.microsoft.com/office/drawing/2014/main" id="{9252CDD4-236D-4E0B-B7E5-1299FC84FC97}"/>
              </a:ext>
            </a:extLst>
          </p:cNvPr>
          <p:cNvSpPr>
            <a:spLocks noGrp="1"/>
          </p:cNvSpPr>
          <p:nvPr>
            <p:ph type="sldNum" sz="quarter" idx="17"/>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a:xfrm>
            <a:off x="502303" y="3663846"/>
            <a:ext cx="4385565" cy="2235016"/>
          </a:xfrm>
        </p:spPr>
        <p:txBody>
          <a:bodyPr anchor="t" anchorCtr="0">
            <a:normAutofit/>
          </a:bodyPr>
          <a:lstStyle>
            <a:lvl1pPr algn="l">
              <a:defRPr sz="5400">
                <a:latin typeface="+mj-lt"/>
              </a:defRPr>
            </a:lvl1pPr>
          </a:lstStyle>
          <a:p>
            <a:r>
              <a:rPr lang="en-US"/>
              <a:t>Click to edit Master title style</a:t>
            </a:r>
          </a:p>
        </p:txBody>
      </p:sp>
      <p:cxnSp>
        <p:nvCxnSpPr>
          <p:cNvPr id="10" name="Straight Connector 9">
            <a:extLst>
              <a:ext uri="{FF2B5EF4-FFF2-40B4-BE49-F238E27FC236}">
                <a16:creationId xmlns:a16="http://schemas.microsoft.com/office/drawing/2014/main" id="{AE083BCB-EF8C-3B45-B3E0-6094D68C1246}"/>
              </a:ext>
            </a:extLst>
          </p:cNvPr>
          <p:cNvCxnSpPr>
            <a:cxnSpLocks/>
          </p:cNvCxnSpPr>
          <p:nvPr userDrawn="1"/>
        </p:nvCxnSpPr>
        <p:spPr>
          <a:xfrm>
            <a:off x="4523214" y="0"/>
            <a:ext cx="0" cy="338777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 Placeholder 12">
            <a:extLst>
              <a:ext uri="{FF2B5EF4-FFF2-40B4-BE49-F238E27FC236}">
                <a16:creationId xmlns:a16="http://schemas.microsoft.com/office/drawing/2014/main" id="{B039E4E5-7FFE-CC4B-8842-71AE4FA8604C}"/>
              </a:ext>
            </a:extLst>
          </p:cNvPr>
          <p:cNvSpPr>
            <a:spLocks noGrp="1"/>
          </p:cNvSpPr>
          <p:nvPr>
            <p:ph type="body" sz="quarter" idx="13"/>
          </p:nvPr>
        </p:nvSpPr>
        <p:spPr>
          <a:xfrm>
            <a:off x="5789850" y="3667020"/>
            <a:ext cx="5564845" cy="2235016"/>
          </a:xfrm>
        </p:spPr>
        <p:txBody>
          <a:bodyPr>
            <a:noAutofit/>
          </a:bodyPr>
          <a:lstStyle>
            <a:lvl1pPr marL="0" indent="0">
              <a:buNone/>
              <a:defRPr sz="2400">
                <a:solidFill>
                  <a:schemeClr val="tx2"/>
                </a:solidFill>
                <a:latin typeface="+mj-lt"/>
              </a:defRPr>
            </a:lvl1pPr>
            <a:lvl2pPr marL="457200" indent="0">
              <a:buNone/>
              <a:defRPr sz="2000">
                <a:solidFill>
                  <a:schemeClr val="tx2"/>
                </a:solidFill>
                <a:latin typeface="+mj-lt"/>
              </a:defRPr>
            </a:lvl2pPr>
            <a:lvl3pPr marL="914400" indent="0">
              <a:buNone/>
              <a:defRPr sz="1800">
                <a:solidFill>
                  <a:schemeClr val="tx2"/>
                </a:solidFill>
                <a:latin typeface="+mj-lt"/>
              </a:defRPr>
            </a:lvl3pPr>
            <a:lvl4pPr marL="1371600" indent="0">
              <a:buNone/>
              <a:defRPr sz="1600">
                <a:solidFill>
                  <a:schemeClr val="tx2"/>
                </a:solidFill>
                <a:latin typeface="+mj-lt"/>
              </a:defRPr>
            </a:lvl4pPr>
            <a:lvl5pPr marL="1828800" indent="0">
              <a:buNone/>
              <a:defRPr sz="16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130245D5-FEED-9942-BB36-B4B0944B9E5A}"/>
              </a:ext>
            </a:extLst>
          </p:cNvPr>
          <p:cNvSpPr>
            <a:spLocks noGrp="1"/>
          </p:cNvSpPr>
          <p:nvPr>
            <p:ph type="pic" sz="quarter" idx="14"/>
          </p:nvPr>
        </p:nvSpPr>
        <p:spPr>
          <a:xfrm>
            <a:off x="5789613" y="549275"/>
            <a:ext cx="2555875" cy="2838450"/>
          </a:xfrm>
        </p:spPr>
        <p:txBody>
          <a:bodyPr/>
          <a:lstStyle/>
          <a:p>
            <a:r>
              <a:rPr lang="en-US"/>
              <a:t>Click icon to add picture</a:t>
            </a:r>
            <a:endParaRPr lang="en-US" dirty="0"/>
          </a:p>
        </p:txBody>
      </p:sp>
      <p:sp>
        <p:nvSpPr>
          <p:cNvPr id="11" name="Picture Placeholder 3">
            <a:extLst>
              <a:ext uri="{FF2B5EF4-FFF2-40B4-BE49-F238E27FC236}">
                <a16:creationId xmlns:a16="http://schemas.microsoft.com/office/drawing/2014/main" id="{5EE6AB47-FCD9-0E4A-8E1D-B4C8D134BB3C}"/>
              </a:ext>
            </a:extLst>
          </p:cNvPr>
          <p:cNvSpPr>
            <a:spLocks noGrp="1"/>
          </p:cNvSpPr>
          <p:nvPr>
            <p:ph type="pic" sz="quarter" idx="15"/>
          </p:nvPr>
        </p:nvSpPr>
        <p:spPr>
          <a:xfrm>
            <a:off x="8798820" y="549275"/>
            <a:ext cx="2555875" cy="2838450"/>
          </a:xfrm>
        </p:spPr>
        <p:txBody>
          <a:bodyPr/>
          <a:lstStyle/>
          <a:p>
            <a:r>
              <a:rPr lang="en-US"/>
              <a:t>Click icon to add picture</a:t>
            </a:r>
            <a:endParaRPr lang="en-US" dirty="0"/>
          </a:p>
        </p:txBody>
      </p:sp>
      <p:sp>
        <p:nvSpPr>
          <p:cNvPr id="12" name="Rectangle 11">
            <a:extLst>
              <a:ext uri="{FF2B5EF4-FFF2-40B4-BE49-F238E27FC236}">
                <a16:creationId xmlns:a16="http://schemas.microsoft.com/office/drawing/2014/main" id="{0D878389-B981-B246-9A16-3137079B452D}"/>
              </a:ext>
            </a:extLst>
          </p:cNvPr>
          <p:cNvSpPr/>
          <p:nvPr userDrawn="1"/>
        </p:nvSpPr>
        <p:spPr>
          <a:xfrm>
            <a:off x="0" y="6174931"/>
            <a:ext cx="12192000" cy="6837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Date Placeholder 2">
            <a:extLst>
              <a:ext uri="{FF2B5EF4-FFF2-40B4-BE49-F238E27FC236}">
                <a16:creationId xmlns:a16="http://schemas.microsoft.com/office/drawing/2014/main" id="{2B04B165-7AD0-4017-991A-53D3876388E7}"/>
              </a:ext>
            </a:extLst>
          </p:cNvPr>
          <p:cNvSpPr>
            <a:spLocks noGrp="1"/>
          </p:cNvSpPr>
          <p:nvPr>
            <p:ph type="dt" sz="half" idx="16"/>
          </p:nvPr>
        </p:nvSpPr>
        <p:spPr>
          <a:xfrm>
            <a:off x="381000" y="6356350"/>
            <a:ext cx="2743200" cy="365125"/>
          </a:xfrm>
        </p:spPr>
        <p:txBody>
          <a:bodyPr/>
          <a:lstStyle>
            <a:lvl1pPr>
              <a:defRPr>
                <a:solidFill>
                  <a:schemeClr val="bg1"/>
                </a:solidFill>
              </a:defRPr>
            </a:lvl1pPr>
          </a:lstStyle>
          <a:p>
            <a:r>
              <a:rPr lang="en-US" dirty="0"/>
              <a:t>20XX</a:t>
            </a:r>
          </a:p>
        </p:txBody>
      </p:sp>
      <p:sp>
        <p:nvSpPr>
          <p:cNvPr id="9" name="Footer Placeholder 4">
            <a:extLst>
              <a:ext uri="{FF2B5EF4-FFF2-40B4-BE49-F238E27FC236}">
                <a16:creationId xmlns:a16="http://schemas.microsoft.com/office/drawing/2014/main" id="{6DF0ACE5-9E0A-47E1-A9C1-193F90792C7E}"/>
              </a:ext>
            </a:extLst>
          </p:cNvPr>
          <p:cNvSpPr>
            <a:spLocks noGrp="1"/>
          </p:cNvSpPr>
          <p:nvPr>
            <p:ph type="ftr" sz="quarter" idx="17"/>
          </p:nvPr>
        </p:nvSpPr>
        <p:spPr>
          <a:xfrm>
            <a:off x="4038600" y="6356350"/>
            <a:ext cx="4114800" cy="365125"/>
          </a:xfrm>
        </p:spPr>
        <p:txBody>
          <a:bodyPr/>
          <a:lstStyle>
            <a:lvl1pPr>
              <a:defRPr>
                <a:solidFill>
                  <a:schemeClr val="bg1"/>
                </a:solidFill>
              </a:defRPr>
            </a:lvl1pPr>
          </a:lstStyle>
          <a:p>
            <a:r>
              <a:rPr lang="en-US" dirty="0"/>
              <a:t>Presentation title</a:t>
            </a:r>
          </a:p>
        </p:txBody>
      </p:sp>
      <p:sp>
        <p:nvSpPr>
          <p:cNvPr id="14" name="Slide Number Placeholder 5">
            <a:extLst>
              <a:ext uri="{FF2B5EF4-FFF2-40B4-BE49-F238E27FC236}">
                <a16:creationId xmlns:a16="http://schemas.microsoft.com/office/drawing/2014/main" id="{B5A32872-1E9F-499E-A0E5-E25A255707F1}"/>
              </a:ext>
            </a:extLst>
          </p:cNvPr>
          <p:cNvSpPr>
            <a:spLocks noGrp="1"/>
          </p:cNvSpPr>
          <p:nvPr>
            <p:ph type="sldNum" sz="quarter" idx="18"/>
          </p:nvPr>
        </p:nvSpPr>
        <p:spPr>
          <a:xfrm>
            <a:off x="10713308" y="6356350"/>
            <a:ext cx="1097692"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32282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8" y="2449822"/>
            <a:ext cx="4812867" cy="63626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8" y="3152954"/>
            <a:ext cx="4812867"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6216563" y="2449822"/>
            <a:ext cx="5294154" cy="63626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216563" y="3152954"/>
            <a:ext cx="5294154"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5F2090A0-772A-C549-8840-0CF48830E68A}"/>
              </a:ext>
            </a:extLst>
          </p:cNvPr>
          <p:cNvCxnSpPr>
            <a:cxnSpLocks/>
          </p:cNvCxnSpPr>
          <p:nvPr userDrawn="1"/>
        </p:nvCxnSpPr>
        <p:spPr>
          <a:xfrm>
            <a:off x="6763657" y="6256186"/>
            <a:ext cx="542834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Picture Placeholder 17">
            <a:extLst>
              <a:ext uri="{FF2B5EF4-FFF2-40B4-BE49-F238E27FC236}">
                <a16:creationId xmlns:a16="http://schemas.microsoft.com/office/drawing/2014/main" id="{2F5025B1-54F6-4735-8BE4-31E33BB3C17D}"/>
              </a:ext>
            </a:extLst>
          </p:cNvPr>
          <p:cNvSpPr>
            <a:spLocks noGrp="1"/>
          </p:cNvSpPr>
          <p:nvPr>
            <p:ph type="pic" sz="quarter" idx="22"/>
          </p:nvPr>
        </p:nvSpPr>
        <p:spPr>
          <a:xfrm>
            <a:off x="0" y="0"/>
            <a:ext cx="12192000" cy="1662113"/>
          </a:xfrm>
        </p:spPr>
        <p:txBody>
          <a:bodyPr/>
          <a:lstStyle/>
          <a:p>
            <a:r>
              <a:rPr lang="en-US"/>
              <a:t>Click icon to add picture</a:t>
            </a:r>
            <a:endParaRPr lang="en-US" dirty="0"/>
          </a:p>
        </p:txBody>
      </p:sp>
      <p:sp>
        <p:nvSpPr>
          <p:cNvPr id="12" name="Title 1">
            <a:extLst>
              <a:ext uri="{FF2B5EF4-FFF2-40B4-BE49-F238E27FC236}">
                <a16:creationId xmlns:a16="http://schemas.microsoft.com/office/drawing/2014/main" id="{08742881-DAF4-4DFE-8C09-2BCC306EF644}"/>
              </a:ext>
            </a:extLst>
          </p:cNvPr>
          <p:cNvSpPr>
            <a:spLocks noGrp="1"/>
          </p:cNvSpPr>
          <p:nvPr>
            <p:ph type="title"/>
          </p:nvPr>
        </p:nvSpPr>
        <p:spPr>
          <a:xfrm>
            <a:off x="1097279" y="493776"/>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a:t>Click to edit Master title style</a:t>
            </a:r>
            <a:endParaRPr lang="en-US" dirty="0"/>
          </a:p>
        </p:txBody>
      </p:sp>
      <p:sp>
        <p:nvSpPr>
          <p:cNvPr id="9" name="Date Placeholder 6">
            <a:extLst>
              <a:ext uri="{FF2B5EF4-FFF2-40B4-BE49-F238E27FC236}">
                <a16:creationId xmlns:a16="http://schemas.microsoft.com/office/drawing/2014/main" id="{DFC82FBA-0F09-4E2A-B286-CC1BAF61F3C0}"/>
              </a:ext>
            </a:extLst>
          </p:cNvPr>
          <p:cNvSpPr>
            <a:spLocks noGrp="1"/>
          </p:cNvSpPr>
          <p:nvPr>
            <p:ph type="dt" sz="half" idx="10"/>
          </p:nvPr>
        </p:nvSpPr>
        <p:spPr>
          <a:xfrm>
            <a:off x="381000" y="6356350"/>
            <a:ext cx="2743200" cy="365125"/>
          </a:xfrm>
        </p:spPr>
        <p:txBody>
          <a:bodyPr/>
          <a:lstStyle/>
          <a:p>
            <a:r>
              <a:rPr lang="en-US" dirty="0"/>
              <a:t>20XX</a:t>
            </a:r>
          </a:p>
        </p:txBody>
      </p:sp>
      <p:sp>
        <p:nvSpPr>
          <p:cNvPr id="10" name="Footer Placeholder 10">
            <a:extLst>
              <a:ext uri="{FF2B5EF4-FFF2-40B4-BE49-F238E27FC236}">
                <a16:creationId xmlns:a16="http://schemas.microsoft.com/office/drawing/2014/main" id="{35C8B9BF-3225-42AC-AC54-8108B8778A75}"/>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3" name="Slide Number Placeholder 11">
            <a:extLst>
              <a:ext uri="{FF2B5EF4-FFF2-40B4-BE49-F238E27FC236}">
                <a16:creationId xmlns:a16="http://schemas.microsoft.com/office/drawing/2014/main" id="{B2CA33E4-9BFE-4DCE-972D-17F3F70642E2}"/>
              </a:ext>
            </a:extLst>
          </p:cNvPr>
          <p:cNvSpPr>
            <a:spLocks noGrp="1"/>
          </p:cNvSpPr>
          <p:nvPr>
            <p:ph type="sldNum" sz="quarter" idx="12"/>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3">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hasCustomPrompt="1"/>
          </p:nvPr>
        </p:nvSpPr>
        <p:spPr>
          <a:xfrm>
            <a:off x="839789" y="2484326"/>
            <a:ext cx="3205396" cy="61901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39789" y="3187458"/>
            <a:ext cx="3205396"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hasCustomPrompt="1"/>
          </p:nvPr>
        </p:nvSpPr>
        <p:spPr>
          <a:xfrm>
            <a:off x="4550008" y="2484326"/>
            <a:ext cx="3221182" cy="61901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550008" y="3187458"/>
            <a:ext cx="3221182"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4">
            <a:extLst>
              <a:ext uri="{FF2B5EF4-FFF2-40B4-BE49-F238E27FC236}">
                <a16:creationId xmlns:a16="http://schemas.microsoft.com/office/drawing/2014/main" id="{860ECCB6-C8A8-BB43-AC04-B3621CFEC5C9}"/>
              </a:ext>
            </a:extLst>
          </p:cNvPr>
          <p:cNvSpPr>
            <a:spLocks noGrp="1"/>
          </p:cNvSpPr>
          <p:nvPr>
            <p:ph type="body" sz="quarter" idx="10" hasCustomPrompt="1"/>
          </p:nvPr>
        </p:nvSpPr>
        <p:spPr>
          <a:xfrm>
            <a:off x="8276013" y="2484326"/>
            <a:ext cx="3221182" cy="619011"/>
          </a:xfrm>
        </p:spPr>
        <p:txBody>
          <a:bodyPr anchor="b">
            <a:normAutofit/>
          </a:bodyPr>
          <a:lstStyle>
            <a:lvl1pPr marL="0" indent="0">
              <a:buNone/>
              <a:defRPr sz="2400" b="0"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Content Placeholder 5">
            <a:extLst>
              <a:ext uri="{FF2B5EF4-FFF2-40B4-BE49-F238E27FC236}">
                <a16:creationId xmlns:a16="http://schemas.microsoft.com/office/drawing/2014/main" id="{A42E179B-3AD1-7F42-AE86-86F1F9A377EE}"/>
              </a:ext>
            </a:extLst>
          </p:cNvPr>
          <p:cNvSpPr>
            <a:spLocks noGrp="1"/>
          </p:cNvSpPr>
          <p:nvPr>
            <p:ph sz="quarter" idx="11"/>
          </p:nvPr>
        </p:nvSpPr>
        <p:spPr>
          <a:xfrm>
            <a:off x="8276013" y="3187458"/>
            <a:ext cx="3221182" cy="2827182"/>
          </a:xfrm>
        </p:spPr>
        <p:txBody>
          <a:bodyPr>
            <a:normAutofit/>
          </a:bodyPr>
          <a:lstStyle>
            <a:lvl1pPr marL="342900" indent="-342900">
              <a:lnSpc>
                <a:spcPct val="100000"/>
              </a:lnSpc>
              <a:buFont typeface="Arial" panose="020B0604020202020204" pitchFamily="34" charset="0"/>
              <a:buChar char="•"/>
              <a:defRPr sz="2000">
                <a:solidFill>
                  <a:schemeClr val="tx2"/>
                </a:solidFill>
                <a:latin typeface="+mj-lt"/>
              </a:defRPr>
            </a:lvl1pPr>
            <a:lvl2pPr marL="742950" indent="-285750">
              <a:lnSpc>
                <a:spcPct val="100000"/>
              </a:lnSpc>
              <a:buFont typeface="Arial" panose="020B0604020202020204" pitchFamily="34" charset="0"/>
              <a:buChar char="•"/>
              <a:defRPr sz="1800">
                <a:solidFill>
                  <a:schemeClr val="tx2"/>
                </a:solidFill>
                <a:latin typeface="+mj-lt"/>
              </a:defRPr>
            </a:lvl2pPr>
            <a:lvl3pPr marL="1200150" indent="-285750">
              <a:lnSpc>
                <a:spcPct val="100000"/>
              </a:lnSpc>
              <a:buFont typeface="Arial" panose="020B0604020202020204" pitchFamily="34" charset="0"/>
              <a:buChar char="•"/>
              <a:defRPr sz="1600">
                <a:solidFill>
                  <a:schemeClr val="tx2"/>
                </a:solidFill>
                <a:latin typeface="+mj-lt"/>
              </a:defRPr>
            </a:lvl3pPr>
            <a:lvl4pPr marL="1657350" indent="-285750">
              <a:lnSpc>
                <a:spcPct val="100000"/>
              </a:lnSpc>
              <a:buFont typeface="Arial" panose="020B0604020202020204" pitchFamily="34" charset="0"/>
              <a:buChar char="•"/>
              <a:defRPr sz="1400">
                <a:solidFill>
                  <a:schemeClr val="tx2"/>
                </a:solidFill>
                <a:latin typeface="+mj-lt"/>
              </a:defRPr>
            </a:lvl4pPr>
            <a:lvl5pPr marL="2114550" indent="-285750">
              <a:lnSpc>
                <a:spcPct val="100000"/>
              </a:lnSpc>
              <a:buFont typeface="Arial" panose="020B0604020202020204" pitchFamily="34" charset="0"/>
              <a:buChar char="•"/>
              <a:defRPr sz="1400">
                <a:solidFill>
                  <a:schemeClr val="tx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1" name="Straight Connector 10">
            <a:extLst>
              <a:ext uri="{FF2B5EF4-FFF2-40B4-BE49-F238E27FC236}">
                <a16:creationId xmlns:a16="http://schemas.microsoft.com/office/drawing/2014/main" id="{081FA6F8-E47A-AF48-81E8-B32BDDD67498}"/>
              </a:ext>
            </a:extLst>
          </p:cNvPr>
          <p:cNvCxnSpPr>
            <a:cxnSpLocks/>
          </p:cNvCxnSpPr>
          <p:nvPr userDrawn="1"/>
        </p:nvCxnSpPr>
        <p:spPr>
          <a:xfrm>
            <a:off x="6763657" y="6256186"/>
            <a:ext cx="542834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Picture Placeholder 17">
            <a:extLst>
              <a:ext uri="{FF2B5EF4-FFF2-40B4-BE49-F238E27FC236}">
                <a16:creationId xmlns:a16="http://schemas.microsoft.com/office/drawing/2014/main" id="{D90CF65F-2A4B-483A-A668-8CA45F6BA3C6}"/>
              </a:ext>
            </a:extLst>
          </p:cNvPr>
          <p:cNvSpPr>
            <a:spLocks noGrp="1"/>
          </p:cNvSpPr>
          <p:nvPr>
            <p:ph type="pic" sz="quarter" idx="22"/>
          </p:nvPr>
        </p:nvSpPr>
        <p:spPr>
          <a:xfrm>
            <a:off x="0" y="0"/>
            <a:ext cx="12192000" cy="1662113"/>
          </a:xfrm>
        </p:spPr>
        <p:txBody>
          <a:bodyPr/>
          <a:lstStyle/>
          <a:p>
            <a:r>
              <a:rPr lang="en-US"/>
              <a:t>Click icon to add picture</a:t>
            </a:r>
            <a:endParaRPr lang="en-US" dirty="0"/>
          </a:p>
        </p:txBody>
      </p:sp>
      <p:sp>
        <p:nvSpPr>
          <p:cNvPr id="16" name="Title 1">
            <a:extLst>
              <a:ext uri="{FF2B5EF4-FFF2-40B4-BE49-F238E27FC236}">
                <a16:creationId xmlns:a16="http://schemas.microsoft.com/office/drawing/2014/main" id="{FB9C7FF7-CB56-49D5-BC60-5B51F73088FC}"/>
              </a:ext>
            </a:extLst>
          </p:cNvPr>
          <p:cNvSpPr>
            <a:spLocks noGrp="1"/>
          </p:cNvSpPr>
          <p:nvPr>
            <p:ph type="title"/>
          </p:nvPr>
        </p:nvSpPr>
        <p:spPr>
          <a:xfrm>
            <a:off x="1097279" y="493776"/>
            <a:ext cx="9997440" cy="1662113"/>
          </a:xfrm>
          <a:solidFill>
            <a:schemeClr val="tx1">
              <a:alpha val="89000"/>
            </a:schemeClr>
          </a:solidFill>
        </p:spPr>
        <p:txBody>
          <a:bodyPr tIns="365760">
            <a:normAutofit/>
          </a:bodyPr>
          <a:lstStyle>
            <a:lvl1pPr algn="ctr">
              <a:defRPr sz="6000">
                <a:solidFill>
                  <a:schemeClr val="bg1"/>
                </a:solidFill>
                <a:latin typeface="+mj-lt"/>
              </a:defRPr>
            </a:lvl1pPr>
          </a:lstStyle>
          <a:p>
            <a:r>
              <a:rPr lang="en-US"/>
              <a:t>Click to edit Master title style</a:t>
            </a:r>
            <a:endParaRPr lang="en-US" dirty="0"/>
          </a:p>
        </p:txBody>
      </p:sp>
      <p:sp>
        <p:nvSpPr>
          <p:cNvPr id="12" name="Date Placeholder 6">
            <a:extLst>
              <a:ext uri="{FF2B5EF4-FFF2-40B4-BE49-F238E27FC236}">
                <a16:creationId xmlns:a16="http://schemas.microsoft.com/office/drawing/2014/main" id="{3DEAC756-8E1D-4F9B-A6AC-2CB1A39280CF}"/>
              </a:ext>
            </a:extLst>
          </p:cNvPr>
          <p:cNvSpPr>
            <a:spLocks noGrp="1"/>
          </p:cNvSpPr>
          <p:nvPr>
            <p:ph type="dt" sz="half" idx="23"/>
          </p:nvPr>
        </p:nvSpPr>
        <p:spPr>
          <a:xfrm>
            <a:off x="381000" y="6356350"/>
            <a:ext cx="2743200" cy="365125"/>
          </a:xfrm>
        </p:spPr>
        <p:txBody>
          <a:bodyPr/>
          <a:lstStyle/>
          <a:p>
            <a:r>
              <a:rPr lang="en-US" dirty="0"/>
              <a:t>20XX</a:t>
            </a:r>
          </a:p>
        </p:txBody>
      </p:sp>
      <p:sp>
        <p:nvSpPr>
          <p:cNvPr id="13" name="Footer Placeholder 10">
            <a:extLst>
              <a:ext uri="{FF2B5EF4-FFF2-40B4-BE49-F238E27FC236}">
                <a16:creationId xmlns:a16="http://schemas.microsoft.com/office/drawing/2014/main" id="{4DC7375B-BA19-477E-BC1F-E66C9A32D346}"/>
              </a:ext>
            </a:extLst>
          </p:cNvPr>
          <p:cNvSpPr>
            <a:spLocks noGrp="1"/>
          </p:cNvSpPr>
          <p:nvPr>
            <p:ph type="ftr" sz="quarter" idx="24"/>
          </p:nvPr>
        </p:nvSpPr>
        <p:spPr>
          <a:xfrm>
            <a:off x="4038600" y="6356350"/>
            <a:ext cx="4114800" cy="365125"/>
          </a:xfrm>
        </p:spPr>
        <p:txBody>
          <a:bodyPr/>
          <a:lstStyle/>
          <a:p>
            <a:r>
              <a:rPr lang="en-US" dirty="0"/>
              <a:t>Presentation title</a:t>
            </a:r>
          </a:p>
        </p:txBody>
      </p:sp>
      <p:sp>
        <p:nvSpPr>
          <p:cNvPr id="14" name="Slide Number Placeholder 11">
            <a:extLst>
              <a:ext uri="{FF2B5EF4-FFF2-40B4-BE49-F238E27FC236}">
                <a16:creationId xmlns:a16="http://schemas.microsoft.com/office/drawing/2014/main" id="{2EF863B1-B71D-40A5-B100-BEDDF13242E8}"/>
              </a:ext>
            </a:extLst>
          </p:cNvPr>
          <p:cNvSpPr>
            <a:spLocks noGrp="1"/>
          </p:cNvSpPr>
          <p:nvPr>
            <p:ph type="sldNum" sz="quarter" idx="12"/>
          </p:nvPr>
        </p:nvSpPr>
        <p:spPr>
          <a:xfrm>
            <a:off x="10713308" y="6356350"/>
            <a:ext cx="1097692"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078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all"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9" r:id="rId3"/>
    <p:sldLayoutId id="2147483651" r:id="rId4"/>
    <p:sldLayoutId id="2147483662" r:id="rId5"/>
    <p:sldLayoutId id="2147483652" r:id="rId6"/>
    <p:sldLayoutId id="2147483661" r:id="rId7"/>
    <p:sldLayoutId id="2147483653" r:id="rId8"/>
    <p:sldLayoutId id="2147483660" r:id="rId9"/>
    <p:sldLayoutId id="2147483658" r:id="rId10"/>
    <p:sldLayoutId id="2147483664" r:id="rId11"/>
    <p:sldLayoutId id="2147483663" r:id="rId12"/>
    <p:sldLayoutId id="2147483665" r:id="rId13"/>
    <p:sldLayoutId id="2147483655" r:id="rId14"/>
    <p:sldLayoutId id="2147483656" r:id="rId15"/>
    <p:sldLayoutId id="214748365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wood">
            <a:extLst>
              <a:ext uri="{FF2B5EF4-FFF2-40B4-BE49-F238E27FC236}">
                <a16:creationId xmlns:a16="http://schemas.microsoft.com/office/drawing/2014/main" id="{F7FE24EB-69BE-41CF-9F0B-0970FA69E300}"/>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9128"/>
                    </a14:imgEffect>
                    <a14:imgEffect>
                      <a14:saturation sat="72000"/>
                    </a14:imgEffect>
                    <a14:imgEffect>
                      <a14:brightnessContrast contrast="8000"/>
                    </a14:imgEffect>
                  </a14:imgLayer>
                </a14:imgProps>
              </a:ext>
              <a:ext uri="{28A0092B-C50C-407E-A947-70E740481C1C}">
                <a14:useLocalDpi xmlns:a14="http://schemas.microsoft.com/office/drawing/2010/main"/>
              </a:ext>
            </a:extLst>
          </a:blip>
          <a:srcRect/>
          <a:stretch/>
        </p:blipFill>
        <p:spPr>
          <a:xfrm>
            <a:off x="0" y="0"/>
            <a:ext cx="12192000" cy="6858000"/>
          </a:xfrm>
        </p:spPr>
      </p:pic>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4967404" y="2335342"/>
            <a:ext cx="6580584" cy="1951037"/>
          </a:xfrm>
        </p:spPr>
        <p:txBody>
          <a:bodyPr/>
          <a:lstStyle/>
          <a:p>
            <a:r>
              <a:rPr lang="en-US" dirty="0"/>
              <a:t>Amazon Dataset Analysis</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5942894" y="4286379"/>
            <a:ext cx="4093029" cy="1642473"/>
          </a:xfrm>
        </p:spPr>
        <p:txBody>
          <a:bodyPr vert="horz" lIns="91440" tIns="45720" rIns="91440" bIns="45720" rtlCol="0" anchor="t">
            <a:normAutofit/>
          </a:bodyPr>
          <a:lstStyle/>
          <a:p>
            <a:r>
              <a:rPr lang="en-US" dirty="0"/>
              <a:t>POWER BI</a:t>
            </a:r>
          </a:p>
          <a:p>
            <a:endParaRPr lang="en-US" dirty="0"/>
          </a:p>
          <a:p>
            <a:endParaRPr lang="en-US" dirty="0"/>
          </a:p>
        </p:txBody>
      </p:sp>
      <p:sp>
        <p:nvSpPr>
          <p:cNvPr id="17" name="Freeform 8">
            <a:extLst>
              <a:ext uri="{FF2B5EF4-FFF2-40B4-BE49-F238E27FC236}">
                <a16:creationId xmlns:a16="http://schemas.microsoft.com/office/drawing/2014/main" id="{32CAE77E-CF7A-47FE-869E-1176F6CADC14}"/>
              </a:ext>
              <a:ext uri="{C183D7F6-B498-43B3-948B-1728B52AA6E4}">
                <adec:decorative xmlns:adec="http://schemas.microsoft.com/office/drawing/2017/decorative" val="1"/>
              </a:ext>
            </a:extLst>
          </p:cNvPr>
          <p:cNvSpPr/>
          <p:nvPr/>
        </p:nvSpPr>
        <p:spPr>
          <a:xfrm>
            <a:off x="1873770" y="-30613"/>
            <a:ext cx="3672591" cy="5431084"/>
          </a:xfrm>
          <a:custGeom>
            <a:avLst/>
            <a:gdLst>
              <a:gd name="connsiteX0" fmla="*/ 0 w 3912433"/>
              <a:gd name="connsiteY0" fmla="*/ 0 h 5021705"/>
              <a:gd name="connsiteX1" fmla="*/ 0 w 3912433"/>
              <a:gd name="connsiteY1" fmla="*/ 5021705 h 5021705"/>
              <a:gd name="connsiteX2" fmla="*/ 3912433 w 3912433"/>
              <a:gd name="connsiteY2" fmla="*/ 5021705 h 5021705"/>
              <a:gd name="connsiteX3" fmla="*/ 3912433 w 3912433"/>
              <a:gd name="connsiteY3" fmla="*/ 4287187 h 5021705"/>
              <a:gd name="connsiteX0" fmla="*/ 0 w 3912433"/>
              <a:gd name="connsiteY0" fmla="*/ 0 h 5021705"/>
              <a:gd name="connsiteX1" fmla="*/ 0 w 3912433"/>
              <a:gd name="connsiteY1" fmla="*/ 5021705 h 5021705"/>
              <a:gd name="connsiteX2" fmla="*/ 3912433 w 3912433"/>
              <a:gd name="connsiteY2" fmla="*/ 5021705 h 5021705"/>
              <a:gd name="connsiteX3" fmla="*/ 3912433 w 3912433"/>
              <a:gd name="connsiteY3" fmla="*/ 4020996 h 5021705"/>
              <a:gd name="connsiteX0" fmla="*/ 0 w 3912433"/>
              <a:gd name="connsiteY0" fmla="*/ 0 h 5168788"/>
              <a:gd name="connsiteX1" fmla="*/ 0 w 3912433"/>
              <a:gd name="connsiteY1" fmla="*/ 5168788 h 5168788"/>
              <a:gd name="connsiteX2" fmla="*/ 3912433 w 3912433"/>
              <a:gd name="connsiteY2" fmla="*/ 5168788 h 5168788"/>
              <a:gd name="connsiteX3" fmla="*/ 3912433 w 3912433"/>
              <a:gd name="connsiteY3" fmla="*/ 4168079 h 5168788"/>
            </a:gdLst>
            <a:ahLst/>
            <a:cxnLst>
              <a:cxn ang="0">
                <a:pos x="connsiteX0" y="connsiteY0"/>
              </a:cxn>
              <a:cxn ang="0">
                <a:pos x="connsiteX1" y="connsiteY1"/>
              </a:cxn>
              <a:cxn ang="0">
                <a:pos x="connsiteX2" y="connsiteY2"/>
              </a:cxn>
              <a:cxn ang="0">
                <a:pos x="connsiteX3" y="connsiteY3"/>
              </a:cxn>
            </a:cxnLst>
            <a:rect l="l" t="t" r="r" b="b"/>
            <a:pathLst>
              <a:path w="3912433" h="5168788">
                <a:moveTo>
                  <a:pt x="0" y="0"/>
                </a:moveTo>
                <a:lnTo>
                  <a:pt x="0" y="5168788"/>
                </a:lnTo>
                <a:lnTo>
                  <a:pt x="3912433" y="5168788"/>
                </a:lnTo>
                <a:lnTo>
                  <a:pt x="3912433" y="4168079"/>
                </a:lnTo>
              </a:path>
            </a:pathLst>
          </a:cu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8" name="Straight Connector 17">
            <a:extLst>
              <a:ext uri="{FF2B5EF4-FFF2-40B4-BE49-F238E27FC236}">
                <a16:creationId xmlns:a16="http://schemas.microsoft.com/office/drawing/2014/main" id="{2B7F3532-0764-4856-AF98-4671C7227F48}"/>
              </a:ext>
              <a:ext uri="{C183D7F6-B498-43B3-948B-1728B52AA6E4}">
                <adec:decorative xmlns:adec="http://schemas.microsoft.com/office/drawing/2017/decorative" val="1"/>
              </a:ext>
            </a:extLst>
          </p:cNvPr>
          <p:cNvCxnSpPr/>
          <p:nvPr/>
        </p:nvCxnSpPr>
        <p:spPr>
          <a:xfrm>
            <a:off x="5546361" y="-29980"/>
            <a:ext cx="0" cy="2218544"/>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B9DDF-3BC6-058E-0132-E17ACF185F6C}"/>
              </a:ext>
            </a:extLst>
          </p:cNvPr>
          <p:cNvSpPr>
            <a:spLocks noGrp="1"/>
          </p:cNvSpPr>
          <p:nvPr>
            <p:ph type="title"/>
          </p:nvPr>
        </p:nvSpPr>
        <p:spPr/>
        <p:txBody>
          <a:bodyPr>
            <a:normAutofit/>
          </a:bodyPr>
          <a:lstStyle/>
          <a:p>
            <a:r>
              <a:rPr lang="en-US" sz="4800" dirty="0"/>
              <a:t>Dashboard Representation</a:t>
            </a:r>
            <a:endParaRPr lang="en-IN" sz="4800" dirty="0"/>
          </a:p>
        </p:txBody>
      </p:sp>
      <p:sp>
        <p:nvSpPr>
          <p:cNvPr id="3" name="SmartArt Placeholder 2">
            <a:extLst>
              <a:ext uri="{FF2B5EF4-FFF2-40B4-BE49-F238E27FC236}">
                <a16:creationId xmlns:a16="http://schemas.microsoft.com/office/drawing/2014/main" id="{D78AF9BF-01A4-091B-C160-C27394B494F2}"/>
              </a:ext>
            </a:extLst>
          </p:cNvPr>
          <p:cNvSpPr>
            <a:spLocks noGrp="1"/>
          </p:cNvSpPr>
          <p:nvPr>
            <p:ph type="dgm" sz="quarter" idx="10"/>
          </p:nvPr>
        </p:nvSpPr>
        <p:spPr/>
      </p:sp>
      <p:sp>
        <p:nvSpPr>
          <p:cNvPr id="4" name="Date Placeholder 3">
            <a:extLst>
              <a:ext uri="{FF2B5EF4-FFF2-40B4-BE49-F238E27FC236}">
                <a16:creationId xmlns:a16="http://schemas.microsoft.com/office/drawing/2014/main" id="{295EED1B-A93C-D415-1F19-56E20C69803C}"/>
              </a:ext>
            </a:extLst>
          </p:cNvPr>
          <p:cNvSpPr>
            <a:spLocks noGrp="1"/>
          </p:cNvSpPr>
          <p:nvPr>
            <p:ph type="dt" sz="half" idx="11"/>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B89C1C6-A6CD-52BB-F72E-98EBF6D6FE19}"/>
              </a:ext>
            </a:extLst>
          </p:cNvPr>
          <p:cNvSpPr>
            <a:spLocks noGrp="1"/>
          </p:cNvSpPr>
          <p:nvPr>
            <p:ph type="ftr" sz="quarter" idx="12"/>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D16C2B4C-C2AD-FAA2-B350-16ADD04E2CF6}"/>
              </a:ext>
            </a:extLst>
          </p:cNvPr>
          <p:cNvSpPr>
            <a:spLocks noGrp="1"/>
          </p:cNvSpPr>
          <p:nvPr>
            <p:ph type="sldNum" sz="quarter" idx="13"/>
          </p:nvPr>
        </p:nvSpPr>
        <p:spPr/>
        <p:txBody>
          <a:bodyPr/>
          <a:lstStyle/>
          <a:p>
            <a:fld id="{294A09A9-5501-47C1-A89A-A340965A2BE2}" type="slidenum">
              <a:rPr lang="en-US" smtClean="0"/>
              <a:pPr/>
              <a:t>10</a:t>
            </a:fld>
            <a:endParaRPr lang="en-US" dirty="0"/>
          </a:p>
        </p:txBody>
      </p:sp>
      <p:pic>
        <p:nvPicPr>
          <p:cNvPr id="8" name="Picture 7">
            <a:extLst>
              <a:ext uri="{FF2B5EF4-FFF2-40B4-BE49-F238E27FC236}">
                <a16:creationId xmlns:a16="http://schemas.microsoft.com/office/drawing/2014/main" id="{CD745F3D-11F0-E740-4CC8-CC129308ACEB}"/>
              </a:ext>
            </a:extLst>
          </p:cNvPr>
          <p:cNvPicPr>
            <a:picLocks noChangeAspect="1"/>
          </p:cNvPicPr>
          <p:nvPr/>
        </p:nvPicPr>
        <p:blipFill>
          <a:blip r:embed="rId2"/>
          <a:stretch>
            <a:fillRect/>
          </a:stretch>
        </p:blipFill>
        <p:spPr>
          <a:xfrm>
            <a:off x="381000" y="1839912"/>
            <a:ext cx="11363325" cy="5018087"/>
          </a:xfrm>
          <a:prstGeom prst="rect">
            <a:avLst/>
          </a:prstGeom>
        </p:spPr>
      </p:pic>
    </p:spTree>
    <p:extLst>
      <p:ext uri="{BB962C8B-B14F-4D97-AF65-F5344CB8AC3E}">
        <p14:creationId xmlns:p14="http://schemas.microsoft.com/office/powerpoint/2010/main" val="4092901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close up of hollowed cut logs of wood">
            <a:extLst>
              <a:ext uri="{FF2B5EF4-FFF2-40B4-BE49-F238E27FC236}">
                <a16:creationId xmlns:a16="http://schemas.microsoft.com/office/drawing/2014/main" id="{30F2A250-52D7-4D99-BD0B-BCB3EA1B37E9}"/>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8800"/>
                    </a14:imgEffect>
                    <a14:imgEffect>
                      <a14:brightnessContrast bright="1000"/>
                    </a14:imgEffect>
                  </a14:imgLayer>
                </a14:imgProps>
              </a:ext>
              <a:ext uri="{28A0092B-C50C-407E-A947-70E740481C1C}">
                <a14:useLocalDpi xmlns:a14="http://schemas.microsoft.com/office/drawing/2010/main"/>
              </a:ext>
            </a:extLst>
          </a:blip>
          <a:srcRect/>
          <a:stretch/>
        </p:blipFill>
        <p:spPr>
          <a:xfrm>
            <a:off x="-85" y="-4763"/>
            <a:ext cx="5021348" cy="6858001"/>
          </a:xfrm>
        </p:spPr>
      </p:pic>
      <p:sp>
        <p:nvSpPr>
          <p:cNvPr id="32" name="Title 31">
            <a:extLst>
              <a:ext uri="{FF2B5EF4-FFF2-40B4-BE49-F238E27FC236}">
                <a16:creationId xmlns:a16="http://schemas.microsoft.com/office/drawing/2014/main" id="{F2959A91-4FC0-437D-AC15-2DA5FC8C7323}"/>
              </a:ext>
            </a:extLst>
          </p:cNvPr>
          <p:cNvSpPr>
            <a:spLocks noGrp="1"/>
          </p:cNvSpPr>
          <p:nvPr>
            <p:ph type="title"/>
          </p:nvPr>
        </p:nvSpPr>
        <p:spPr>
          <a:xfrm>
            <a:off x="677778" y="457201"/>
            <a:ext cx="4776538" cy="2285999"/>
          </a:xfrm>
        </p:spPr>
        <p:txBody>
          <a:bodyPr/>
          <a:lstStyle/>
          <a:p>
            <a:r>
              <a:rPr lang="en-US" dirty="0"/>
              <a:t>Summary</a:t>
            </a:r>
          </a:p>
        </p:txBody>
      </p:sp>
      <p:sp>
        <p:nvSpPr>
          <p:cNvPr id="3" name="Content Placeholder 2">
            <a:extLst>
              <a:ext uri="{FF2B5EF4-FFF2-40B4-BE49-F238E27FC236}">
                <a16:creationId xmlns:a16="http://schemas.microsoft.com/office/drawing/2014/main" id="{7B943E7C-A74D-4CB3-844B-51917C88C95F}"/>
              </a:ext>
            </a:extLst>
          </p:cNvPr>
          <p:cNvSpPr>
            <a:spLocks noGrp="1"/>
          </p:cNvSpPr>
          <p:nvPr>
            <p:ph idx="1"/>
          </p:nvPr>
        </p:nvSpPr>
        <p:spPr>
          <a:xfrm>
            <a:off x="6096000" y="1484357"/>
            <a:ext cx="5259388" cy="4442153"/>
          </a:xfrm>
        </p:spPr>
        <p:txBody>
          <a:bodyPr vert="horz" lIns="91440" tIns="45720" rIns="91440" bIns="45720" rtlCol="0" anchor="t">
            <a:normAutofit/>
          </a:bodyPr>
          <a:lstStyle/>
          <a:p>
            <a:r>
              <a:rPr lang="en-US" dirty="0"/>
              <a:t>This analysis on the supermarket sales data gives us the insight about all the customers belonging from different cities like the product lines ,quantity of product they are interested in buying . This in-depth analysis help us understand the sales trend &amp; customer behavior. we can gain insights into which products are selling the most, what factors influence sales, and which customers are the most valuable</a:t>
            </a:r>
          </a:p>
        </p:txBody>
      </p:sp>
      <p:sp>
        <p:nvSpPr>
          <p:cNvPr id="2" name="Date Placeholder 1">
            <a:extLst>
              <a:ext uri="{FF2B5EF4-FFF2-40B4-BE49-F238E27FC236}">
                <a16:creationId xmlns:a16="http://schemas.microsoft.com/office/drawing/2014/main" id="{A8124124-F6BB-486F-96EC-75A0CC0B577C}"/>
              </a:ext>
            </a:extLst>
          </p:cNvPr>
          <p:cNvSpPr>
            <a:spLocks noGrp="1"/>
          </p:cNvSpPr>
          <p:nvPr>
            <p:ph type="dt" sz="half" idx="11"/>
          </p:nvPr>
        </p:nvSpPr>
        <p:spPr>
          <a:xfrm>
            <a:off x="381000" y="6356350"/>
            <a:ext cx="2743200" cy="365125"/>
          </a:xfrm>
        </p:spPr>
        <p:txBody>
          <a:bodyPr/>
          <a:lstStyle/>
          <a:p>
            <a:r>
              <a:rPr lang="en-US" dirty="0"/>
              <a:t>20XX</a:t>
            </a:r>
          </a:p>
        </p:txBody>
      </p:sp>
      <p:sp>
        <p:nvSpPr>
          <p:cNvPr id="4" name="Footer Placeholder 3">
            <a:extLst>
              <a:ext uri="{FF2B5EF4-FFF2-40B4-BE49-F238E27FC236}">
                <a16:creationId xmlns:a16="http://schemas.microsoft.com/office/drawing/2014/main" id="{73062AD0-8136-4BB7-96DD-82347B32CAF6}"/>
              </a:ext>
            </a:extLst>
          </p:cNvPr>
          <p:cNvSpPr>
            <a:spLocks noGrp="1"/>
          </p:cNvSpPr>
          <p:nvPr>
            <p:ph type="ftr" sz="quarter" idx="12"/>
          </p:nvPr>
        </p:nvSpPr>
        <p:spPr>
          <a:xfrm>
            <a:off x="6096000" y="6356350"/>
            <a:ext cx="20574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A1FCEF05-3A03-4BED-B0DD-9680C07AD261}"/>
              </a:ext>
            </a:extLst>
          </p:cNvPr>
          <p:cNvSpPr>
            <a:spLocks noGrp="1"/>
          </p:cNvSpPr>
          <p:nvPr>
            <p:ph type="sldNum" sz="quarter" idx="13"/>
          </p:nvPr>
        </p:nvSpPr>
        <p:spPr>
          <a:xfrm>
            <a:off x="10713308" y="6356350"/>
            <a:ext cx="1097692" cy="365125"/>
          </a:xfrm>
        </p:spPr>
        <p:txBody>
          <a:bodyPr/>
          <a:lstStyle/>
          <a:p>
            <a:fld id="{294A09A9-5501-47C1-A89A-A340965A2BE2}" type="slidenum">
              <a:rPr lang="en-US" smtClean="0"/>
              <a:pPr/>
              <a:t>11</a:t>
            </a:fld>
            <a:endParaRPr lang="en-US" dirty="0"/>
          </a:p>
        </p:txBody>
      </p:sp>
    </p:spTree>
    <p:extLst>
      <p:ext uri="{BB962C8B-B14F-4D97-AF65-F5344CB8AC3E}">
        <p14:creationId xmlns:p14="http://schemas.microsoft.com/office/powerpoint/2010/main" val="445070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wood rings">
            <a:extLst>
              <a:ext uri="{FF2B5EF4-FFF2-40B4-BE49-F238E27FC236}">
                <a16:creationId xmlns:a16="http://schemas.microsoft.com/office/drawing/2014/main" id="{D0173078-5567-4EA7-8EFA-35D245A89A32}"/>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0"/>
            <a:ext cx="12192000" cy="2945761"/>
          </a:xfrm>
        </p:spPr>
      </p:pic>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1" y="2631132"/>
            <a:ext cx="11118272" cy="1662546"/>
          </a:xfrm>
        </p:spPr>
        <p:txBody>
          <a:bodyPr/>
          <a:lstStyle/>
          <a:p>
            <a:r>
              <a:rPr lang="en-US" dirty="0"/>
              <a:t>Thank you</a:t>
            </a:r>
          </a:p>
        </p:txBody>
      </p:sp>
      <p:sp>
        <p:nvSpPr>
          <p:cNvPr id="4" name="Date Placeholder 3">
            <a:extLst>
              <a:ext uri="{FF2B5EF4-FFF2-40B4-BE49-F238E27FC236}">
                <a16:creationId xmlns:a16="http://schemas.microsoft.com/office/drawing/2014/main" id="{6AF71291-B666-4D05-AAAE-17252D331CD9}"/>
              </a:ext>
            </a:extLst>
          </p:cNvPr>
          <p:cNvSpPr>
            <a:spLocks noGrp="1"/>
          </p:cNvSpPr>
          <p:nvPr>
            <p:ph type="dt" sz="half" idx="11"/>
          </p:nvPr>
        </p:nvSpPr>
        <p:spPr/>
        <p:txBody>
          <a:bodyPr/>
          <a:lstStyle/>
          <a:p>
            <a:r>
              <a:rPr lang="en-US" dirty="0"/>
              <a:t>20XX</a:t>
            </a:r>
          </a:p>
        </p:txBody>
      </p:sp>
      <p:sp>
        <p:nvSpPr>
          <p:cNvPr id="5" name="Footer Placeholder 4">
            <a:extLst>
              <a:ext uri="{FF2B5EF4-FFF2-40B4-BE49-F238E27FC236}">
                <a16:creationId xmlns:a16="http://schemas.microsoft.com/office/drawing/2014/main" id="{F759E614-40E7-486F-BBB5-80C863AC6C86}"/>
              </a:ext>
            </a:extLst>
          </p:cNvPr>
          <p:cNvSpPr>
            <a:spLocks noGrp="1"/>
          </p:cNvSpPr>
          <p:nvPr>
            <p:ph type="ftr" sz="quarter" idx="12"/>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EDCA79AC-C897-45AD-8CB4-023E28E30EA1}"/>
              </a:ext>
            </a:extLst>
          </p:cNvPr>
          <p:cNvSpPr>
            <a:spLocks noGrp="1"/>
          </p:cNvSpPr>
          <p:nvPr>
            <p:ph type="sldNum" sz="quarter" idx="13"/>
          </p:nvPr>
        </p:nvSpPr>
        <p:spPr/>
        <p:txBody>
          <a:bodyPr/>
          <a:lstStyle/>
          <a:p>
            <a:fld id="{294A09A9-5501-47C1-A89A-A340965A2BE2}" type="slidenum">
              <a:rPr lang="en-US" smtClean="0"/>
              <a:t>12</a:t>
            </a:fld>
            <a:endParaRPr lang="en-US" dirty="0"/>
          </a:p>
        </p:txBody>
      </p:sp>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14" descr="close up of saw blade on wood">
            <a:extLst>
              <a:ext uri="{FF2B5EF4-FFF2-40B4-BE49-F238E27FC236}">
                <a16:creationId xmlns:a16="http://schemas.microsoft.com/office/drawing/2014/main" id="{5F6978D0-415F-4580-9A46-F5D8C3BF8B6B}"/>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saturation sat="138000"/>
                    </a14:imgEffect>
                    <a14:imgEffect>
                      <a14:brightnessContrast bright="25000"/>
                    </a14:imgEffect>
                  </a14:imgLayer>
                </a14:imgProps>
              </a:ext>
              <a:ext uri="{28A0092B-C50C-407E-A947-70E740481C1C}">
                <a14:useLocalDpi xmlns:a14="http://schemas.microsoft.com/office/drawing/2010/main"/>
              </a:ext>
            </a:extLst>
          </a:blip>
          <a:srcRect/>
          <a:stretch/>
        </p:blipFill>
        <p:spPr>
          <a:xfrm>
            <a:off x="6095999" y="0"/>
            <a:ext cx="6096001" cy="6858000"/>
          </a:xfrm>
        </p:spPr>
      </p:pic>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838211" y="876926"/>
            <a:ext cx="5079113" cy="1356607"/>
          </a:xfrm>
        </p:spPr>
        <p:txBody>
          <a:bodyPr>
            <a:normAutofit/>
          </a:bodyPr>
          <a:lstStyle/>
          <a:p>
            <a:r>
              <a:rPr lang="en-US" dirty="0"/>
              <a:t>Project Goal</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225911" y="2233534"/>
            <a:ext cx="4818289" cy="2833142"/>
          </a:xfrm>
        </p:spPr>
        <p:txBody>
          <a:bodyPr vert="horz" lIns="91440" tIns="45720" rIns="91440" bIns="45720" rtlCol="0" anchor="t">
            <a:normAutofit/>
          </a:bodyPr>
          <a:lstStyle/>
          <a:p>
            <a:r>
              <a:rPr lang="en-US" dirty="0"/>
              <a:t>Analyzing the trend</a:t>
            </a:r>
          </a:p>
          <a:p>
            <a:r>
              <a:rPr lang="en-US" dirty="0"/>
              <a:t>Determining popular  product</a:t>
            </a:r>
          </a:p>
          <a:p>
            <a:r>
              <a:rPr lang="en-US" dirty="0"/>
              <a:t>Understanding impact of discount</a:t>
            </a:r>
          </a:p>
          <a:p>
            <a:r>
              <a:rPr lang="en-US" dirty="0"/>
              <a:t>Identifying Valuable Customers</a:t>
            </a:r>
          </a:p>
          <a:p>
            <a:r>
              <a:rPr lang="en-US" dirty="0"/>
              <a:t>Analyzing Customer Ratings</a:t>
            </a:r>
          </a:p>
          <a:p>
            <a:endParaRPr lang="en-US" dirty="0"/>
          </a:p>
        </p:txBody>
      </p:sp>
      <p:sp>
        <p:nvSpPr>
          <p:cNvPr id="5" name="Footer Placeholder 4">
            <a:extLst>
              <a:ext uri="{FF2B5EF4-FFF2-40B4-BE49-F238E27FC236}">
                <a16:creationId xmlns:a16="http://schemas.microsoft.com/office/drawing/2014/main" id="{1EC8DB68-2E92-404F-92DB-686F0759B355}"/>
              </a:ext>
            </a:extLst>
          </p:cNvPr>
          <p:cNvSpPr>
            <a:spLocks noGrp="1"/>
          </p:cNvSpPr>
          <p:nvPr>
            <p:ph type="ftr" sz="quarter" idx="11"/>
          </p:nvPr>
        </p:nvSpPr>
        <p:spPr>
          <a:xfrm>
            <a:off x="2808890" y="6356350"/>
            <a:ext cx="3108434"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B6F16CF0-2D6F-4308-84F3-0D90106EF453}"/>
              </a:ext>
            </a:extLst>
          </p:cNvPr>
          <p:cNvSpPr>
            <a:spLocks noGrp="1"/>
          </p:cNvSpPr>
          <p:nvPr>
            <p:ph type="sldNum" sz="quarter" idx="4"/>
          </p:nvPr>
        </p:nvSpPr>
        <p:spPr>
          <a:xfrm>
            <a:off x="10713308" y="6356350"/>
            <a:ext cx="1097692" cy="365125"/>
          </a:xfrm>
        </p:spPr>
        <p:txBody>
          <a:bodyPr/>
          <a:lstStyle/>
          <a:p>
            <a:fld id="{294A09A9-5501-47C1-A89A-A340965A2BE2}" type="slidenum">
              <a:rPr lang="en-US" smtClean="0"/>
              <a:pPr/>
              <a:t>2</a:t>
            </a:fld>
            <a:endParaRPr lang="en-US" dirty="0"/>
          </a:p>
        </p:txBody>
      </p:sp>
      <p:sp>
        <p:nvSpPr>
          <p:cNvPr id="4" name="Date Placeholder 3">
            <a:extLst>
              <a:ext uri="{FF2B5EF4-FFF2-40B4-BE49-F238E27FC236}">
                <a16:creationId xmlns:a16="http://schemas.microsoft.com/office/drawing/2014/main" id="{4EE218F9-AB58-4282-BBEE-677032C754E0}"/>
              </a:ext>
            </a:extLst>
          </p:cNvPr>
          <p:cNvSpPr>
            <a:spLocks noGrp="1"/>
          </p:cNvSpPr>
          <p:nvPr>
            <p:ph type="dt" sz="half" idx="2"/>
          </p:nvPr>
        </p:nvSpPr>
        <p:spPr>
          <a:xfrm>
            <a:off x="381000" y="6356350"/>
            <a:ext cx="1954427" cy="365125"/>
          </a:xfrm>
        </p:spPr>
        <p:txBody>
          <a:bodyPr/>
          <a:lstStyle/>
          <a:p>
            <a:r>
              <a:rPr lang="en-US" dirty="0"/>
              <a:t>20XX</a:t>
            </a:r>
          </a:p>
        </p:txBody>
      </p:sp>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43F67-9C70-4748-8C0C-3A7863422F99}"/>
              </a:ext>
            </a:extLst>
          </p:cNvPr>
          <p:cNvSpPr>
            <a:spLocks noGrp="1"/>
          </p:cNvSpPr>
          <p:nvPr>
            <p:ph type="title"/>
          </p:nvPr>
        </p:nvSpPr>
        <p:spPr>
          <a:xfrm>
            <a:off x="831850" y="676650"/>
            <a:ext cx="10515600" cy="1252163"/>
          </a:xfrm>
        </p:spPr>
        <p:txBody>
          <a:bodyPr/>
          <a:lstStyle/>
          <a:p>
            <a:r>
              <a:rPr lang="en-US" dirty="0"/>
              <a:t>Introduction</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idx="1"/>
          </p:nvPr>
        </p:nvSpPr>
        <p:spPr>
          <a:xfrm>
            <a:off x="831850" y="1928813"/>
            <a:ext cx="10515600" cy="1846262"/>
          </a:xfrm>
        </p:spPr>
        <p:txBody>
          <a:bodyPr vert="horz" lIns="91440" tIns="45720" rIns="91440" bIns="45720" rtlCol="0" anchor="t">
            <a:normAutofit fontScale="92500"/>
          </a:bodyPr>
          <a:lstStyle/>
          <a:p>
            <a:r>
              <a:rPr lang="en-US" dirty="0"/>
              <a:t>In this project, we will be using Power BI to analyze the supermarket sales dataset. We will perform data cleaning, preprocessing, and exploratory data analysis to understand</a:t>
            </a:r>
          </a:p>
          <a:p>
            <a:r>
              <a:rPr lang="en-US" dirty="0"/>
              <a:t>the patterns and trends in the data. We will also create visualizations and reports to</a:t>
            </a:r>
          </a:p>
          <a:p>
            <a:r>
              <a:rPr lang="en-US" dirty="0"/>
              <a:t>present the data and gain insights</a:t>
            </a:r>
          </a:p>
        </p:txBody>
      </p:sp>
      <p:pic>
        <p:nvPicPr>
          <p:cNvPr id="10" name="Picture Placeholder 9" descr="close up of a pile of rusted nails">
            <a:extLst>
              <a:ext uri="{FF2B5EF4-FFF2-40B4-BE49-F238E27FC236}">
                <a16:creationId xmlns:a16="http://schemas.microsoft.com/office/drawing/2014/main" id="{19E24BD9-7C4F-4CBC-A1A3-365B17564D9C}"/>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a:ext>
            </a:extLst>
          </a:blip>
          <a:srcRect/>
          <a:stretch/>
        </p:blipFill>
        <p:spPr>
          <a:xfrm>
            <a:off x="0" y="3911600"/>
            <a:ext cx="12199938" cy="2946400"/>
          </a:xfrm>
          <a:prstGeom prst="rect">
            <a:avLst/>
          </a:prstGeom>
        </p:spPr>
      </p:pic>
      <p:sp>
        <p:nvSpPr>
          <p:cNvPr id="4" name="Date Placeholder 3">
            <a:extLst>
              <a:ext uri="{FF2B5EF4-FFF2-40B4-BE49-F238E27FC236}">
                <a16:creationId xmlns:a16="http://schemas.microsoft.com/office/drawing/2014/main" id="{08793EAC-1C63-48A8-A1F6-B99D0D21E292}"/>
              </a:ext>
            </a:extLst>
          </p:cNvPr>
          <p:cNvSpPr>
            <a:spLocks noGrp="1"/>
          </p:cNvSpPr>
          <p:nvPr>
            <p:ph type="dt" sz="half" idx="11"/>
          </p:nvPr>
        </p:nvSpPr>
        <p:spPr/>
        <p:txBody>
          <a:bodyPr/>
          <a:lstStyle/>
          <a:p>
            <a:r>
              <a:rPr lang="en-US" dirty="0"/>
              <a:t>20XX</a:t>
            </a:r>
          </a:p>
        </p:txBody>
      </p:sp>
      <p:sp>
        <p:nvSpPr>
          <p:cNvPr id="5" name="Footer Placeholder 4">
            <a:extLst>
              <a:ext uri="{FF2B5EF4-FFF2-40B4-BE49-F238E27FC236}">
                <a16:creationId xmlns:a16="http://schemas.microsoft.com/office/drawing/2014/main" id="{0E9DB856-36DA-450C-BBE3-B505DB80DCCD}"/>
              </a:ext>
            </a:extLst>
          </p:cNvPr>
          <p:cNvSpPr>
            <a:spLocks noGrp="1"/>
          </p:cNvSpPr>
          <p:nvPr>
            <p:ph type="ftr" sz="quarter" idx="12"/>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34A761C-7039-4C48-BCE5-1581B37826B8}"/>
              </a:ext>
            </a:extLst>
          </p:cNvPr>
          <p:cNvSpPr>
            <a:spLocks noGrp="1"/>
          </p:cNvSpPr>
          <p:nvPr>
            <p:ph type="sldNum" sz="quarter" idx="13"/>
          </p:nvPr>
        </p:nvSpPr>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1639799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descr="close up of wood rings">
            <a:extLst>
              <a:ext uri="{FF2B5EF4-FFF2-40B4-BE49-F238E27FC236}">
                <a16:creationId xmlns:a16="http://schemas.microsoft.com/office/drawing/2014/main" id="{04477D4F-E41D-430D-B0BF-44E497381338}"/>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11200"/>
                    </a14:imgEffect>
                    <a14:imgEffect>
                      <a14:saturation sat="300000"/>
                    </a14:imgEffect>
                    <a14:imgEffect>
                      <a14:brightnessContrast contrast="-28000"/>
                    </a14:imgEffect>
                  </a14:imgLayer>
                </a14:imgProps>
              </a:ext>
              <a:ext uri="{28A0092B-C50C-407E-A947-70E740481C1C}">
                <a14:useLocalDpi xmlns:a14="http://schemas.microsoft.com/office/drawing/2010/main"/>
              </a:ext>
            </a:extLst>
          </a:blip>
          <a:srcRect/>
          <a:stretch/>
        </p:blipFill>
        <p:spPr>
          <a:xfrm>
            <a:off x="0" y="0"/>
            <a:ext cx="12192000" cy="2945761"/>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1" y="2631132"/>
            <a:ext cx="11118272" cy="1662546"/>
          </a:xfrm>
        </p:spPr>
        <p:txBody>
          <a:bodyPr/>
          <a:lstStyle/>
          <a:p>
            <a:r>
              <a:rPr lang="en-US" dirty="0"/>
              <a:t>Primary goals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
          </p:nvPr>
        </p:nvSpPr>
        <p:spPr>
          <a:xfrm>
            <a:off x="838200" y="4593635"/>
            <a:ext cx="9926782" cy="1662546"/>
          </a:xfrm>
        </p:spPr>
        <p:txBody>
          <a:bodyPr vert="horz" lIns="91440" tIns="45720" rIns="91440" bIns="45720" rtlCol="0" anchor="t">
            <a:normAutofit/>
          </a:bodyPr>
          <a:lstStyle/>
          <a:p>
            <a:r>
              <a:rPr lang="en-US" dirty="0"/>
              <a:t>Gaining insights on the data retrieved from WEB scraping</a:t>
            </a:r>
          </a:p>
        </p:txBody>
      </p:sp>
      <p:sp>
        <p:nvSpPr>
          <p:cNvPr id="3" name="Date Placeholder 2">
            <a:extLst>
              <a:ext uri="{FF2B5EF4-FFF2-40B4-BE49-F238E27FC236}">
                <a16:creationId xmlns:a16="http://schemas.microsoft.com/office/drawing/2014/main" id="{DA5A38AF-5F12-4DEB-89DB-4B80B9A251CE}"/>
              </a:ext>
            </a:extLst>
          </p:cNvPr>
          <p:cNvSpPr>
            <a:spLocks noGrp="1"/>
          </p:cNvSpPr>
          <p:nvPr>
            <p:ph type="dt" sz="half" idx="11"/>
          </p:nvPr>
        </p:nvSpPr>
        <p:spPr/>
        <p:txBody>
          <a:bodyPr/>
          <a:lstStyle/>
          <a:p>
            <a:r>
              <a:rPr lang="en-US" dirty="0"/>
              <a:t>20XX</a:t>
            </a:r>
          </a:p>
        </p:txBody>
      </p:sp>
      <p:sp>
        <p:nvSpPr>
          <p:cNvPr id="5" name="Footer Placeholder 4">
            <a:extLst>
              <a:ext uri="{FF2B5EF4-FFF2-40B4-BE49-F238E27FC236}">
                <a16:creationId xmlns:a16="http://schemas.microsoft.com/office/drawing/2014/main" id="{84C8C656-CFD5-4338-8297-78599A48AD5B}"/>
              </a:ext>
            </a:extLst>
          </p:cNvPr>
          <p:cNvSpPr>
            <a:spLocks noGrp="1"/>
          </p:cNvSpPr>
          <p:nvPr>
            <p:ph type="ftr" sz="quarter" idx="12"/>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C12D1DB-98A9-477C-8F80-806B56E5CF72}"/>
              </a:ext>
            </a:extLst>
          </p:cNvPr>
          <p:cNvSpPr>
            <a:spLocks noGrp="1"/>
          </p:cNvSpPr>
          <p:nvPr>
            <p:ph type="sldNum" sz="quarter" idx="13"/>
          </p:nvPr>
        </p:nvSpPr>
        <p:spPr/>
        <p:txBody>
          <a:bodyPr/>
          <a:lstStyle/>
          <a:p>
            <a:fld id="{294A09A9-5501-47C1-A89A-A340965A2BE2}" type="slidenum">
              <a:rPr lang="en-US" smtClean="0"/>
              <a:t>4</a:t>
            </a:fld>
            <a:endParaRPr lang="en-US" dirty="0"/>
          </a:p>
        </p:txBody>
      </p:sp>
    </p:spTree>
    <p:extLst>
      <p:ext uri="{BB962C8B-B14F-4D97-AF65-F5344CB8AC3E}">
        <p14:creationId xmlns:p14="http://schemas.microsoft.com/office/powerpoint/2010/main" val="3446797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376629" y="611455"/>
            <a:ext cx="10646275" cy="1356607"/>
          </a:xfrm>
        </p:spPr>
        <p:txBody>
          <a:bodyPr>
            <a:normAutofit/>
          </a:bodyPr>
          <a:lstStyle/>
          <a:p>
            <a:r>
              <a:rPr lang="en-US" dirty="0"/>
              <a:t>Project Plans</a:t>
            </a:r>
          </a:p>
        </p:txBody>
      </p:sp>
      <p:graphicFrame>
        <p:nvGraphicFramePr>
          <p:cNvPr id="20" name="Content Placeholder 3" descr="Timeline Placeholder ">
            <a:extLst>
              <a:ext uri="{FF2B5EF4-FFF2-40B4-BE49-F238E27FC236}">
                <a16:creationId xmlns:a16="http://schemas.microsoft.com/office/drawing/2014/main" id="{55B7DA05-BBA9-403A-A4F8-54AB693ADBEA}"/>
              </a:ext>
            </a:extLst>
          </p:cNvPr>
          <p:cNvGraphicFramePr>
            <a:graphicFrameLocks noGrp="1"/>
          </p:cNvGraphicFramePr>
          <p:nvPr>
            <p:ph idx="1"/>
            <p:extLst>
              <p:ext uri="{D42A27DB-BD31-4B8C-83A1-F6EECF244321}">
                <p14:modId xmlns:p14="http://schemas.microsoft.com/office/powerpoint/2010/main" val="2923220292"/>
              </p:ext>
            </p:extLst>
          </p:nvPr>
        </p:nvGraphicFramePr>
        <p:xfrm>
          <a:off x="376238" y="1884363"/>
          <a:ext cx="11380787" cy="43513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4" name="TextBox 13">
            <a:extLst>
              <a:ext uri="{FF2B5EF4-FFF2-40B4-BE49-F238E27FC236}">
                <a16:creationId xmlns:a16="http://schemas.microsoft.com/office/drawing/2014/main" id="{AEC0B33A-D534-FB45-853C-AF1432B8D93B}"/>
              </a:ext>
            </a:extLst>
          </p:cNvPr>
          <p:cNvSpPr txBox="1"/>
          <p:nvPr/>
        </p:nvSpPr>
        <p:spPr>
          <a:xfrm>
            <a:off x="449081" y="2210791"/>
            <a:ext cx="596900" cy="523220"/>
          </a:xfrm>
          <a:prstGeom prst="rect">
            <a:avLst/>
          </a:prstGeom>
          <a:noFill/>
        </p:spPr>
        <p:txBody>
          <a:bodyPr wrap="square" rtlCol="0">
            <a:spAutoFit/>
          </a:bodyPr>
          <a:lstStyle/>
          <a:p>
            <a:pPr algn="ctr"/>
            <a:r>
              <a:rPr lang="en-US" sz="2800" b="1" dirty="0">
                <a:solidFill>
                  <a:schemeClr val="bg1"/>
                </a:solidFill>
                <a:latin typeface="Avenir Book" panose="02000503020000020003" pitchFamily="2" charset="0"/>
              </a:rPr>
              <a:t>1</a:t>
            </a:r>
          </a:p>
        </p:txBody>
      </p:sp>
      <p:sp>
        <p:nvSpPr>
          <p:cNvPr id="15" name="TextBox 14">
            <a:extLst>
              <a:ext uri="{FF2B5EF4-FFF2-40B4-BE49-F238E27FC236}">
                <a16:creationId xmlns:a16="http://schemas.microsoft.com/office/drawing/2014/main" id="{1FAE4DA8-B75A-4049-9257-CD1F16CE2C46}"/>
              </a:ext>
            </a:extLst>
          </p:cNvPr>
          <p:cNvSpPr txBox="1"/>
          <p:nvPr/>
        </p:nvSpPr>
        <p:spPr>
          <a:xfrm>
            <a:off x="2789575" y="2210791"/>
            <a:ext cx="596900" cy="523220"/>
          </a:xfrm>
          <a:prstGeom prst="rect">
            <a:avLst/>
          </a:prstGeom>
          <a:noFill/>
        </p:spPr>
        <p:txBody>
          <a:bodyPr wrap="square" rtlCol="0">
            <a:spAutoFit/>
          </a:bodyPr>
          <a:lstStyle/>
          <a:p>
            <a:pPr algn="ctr"/>
            <a:r>
              <a:rPr lang="en-US" sz="2800" b="1" dirty="0">
                <a:solidFill>
                  <a:schemeClr val="bg1"/>
                </a:solidFill>
                <a:latin typeface="Avenir Book" panose="02000503020000020003" pitchFamily="2" charset="0"/>
              </a:rPr>
              <a:t>2</a:t>
            </a:r>
          </a:p>
        </p:txBody>
      </p:sp>
      <p:sp>
        <p:nvSpPr>
          <p:cNvPr id="16" name="TextBox 15">
            <a:extLst>
              <a:ext uri="{FF2B5EF4-FFF2-40B4-BE49-F238E27FC236}">
                <a16:creationId xmlns:a16="http://schemas.microsoft.com/office/drawing/2014/main" id="{B7A3DFC3-AC65-444F-8AC3-179CA0BB4E2B}"/>
              </a:ext>
            </a:extLst>
          </p:cNvPr>
          <p:cNvSpPr txBox="1"/>
          <p:nvPr/>
        </p:nvSpPr>
        <p:spPr>
          <a:xfrm>
            <a:off x="5128950" y="2210791"/>
            <a:ext cx="596900" cy="523220"/>
          </a:xfrm>
          <a:prstGeom prst="rect">
            <a:avLst/>
          </a:prstGeom>
          <a:noFill/>
        </p:spPr>
        <p:txBody>
          <a:bodyPr wrap="square" rtlCol="0">
            <a:spAutoFit/>
          </a:bodyPr>
          <a:lstStyle/>
          <a:p>
            <a:pPr algn="ctr"/>
            <a:r>
              <a:rPr lang="en-US" sz="2800" b="1" dirty="0">
                <a:solidFill>
                  <a:schemeClr val="bg1"/>
                </a:solidFill>
                <a:latin typeface="Avenir Book" panose="02000503020000020003" pitchFamily="2" charset="0"/>
              </a:rPr>
              <a:t>3</a:t>
            </a:r>
          </a:p>
        </p:txBody>
      </p:sp>
      <p:sp>
        <p:nvSpPr>
          <p:cNvPr id="17" name="TextBox 16">
            <a:extLst>
              <a:ext uri="{FF2B5EF4-FFF2-40B4-BE49-F238E27FC236}">
                <a16:creationId xmlns:a16="http://schemas.microsoft.com/office/drawing/2014/main" id="{8E61885E-DB83-D941-A7EE-93BC595C6D20}"/>
              </a:ext>
            </a:extLst>
          </p:cNvPr>
          <p:cNvSpPr txBox="1"/>
          <p:nvPr/>
        </p:nvSpPr>
        <p:spPr>
          <a:xfrm>
            <a:off x="7456750" y="2210791"/>
            <a:ext cx="596900" cy="523220"/>
          </a:xfrm>
          <a:prstGeom prst="rect">
            <a:avLst/>
          </a:prstGeom>
          <a:noFill/>
        </p:spPr>
        <p:txBody>
          <a:bodyPr wrap="square" rtlCol="0">
            <a:spAutoFit/>
          </a:bodyPr>
          <a:lstStyle/>
          <a:p>
            <a:pPr algn="ctr"/>
            <a:r>
              <a:rPr lang="en-US" sz="2800" b="1" dirty="0">
                <a:solidFill>
                  <a:schemeClr val="bg1"/>
                </a:solidFill>
                <a:latin typeface="Avenir Book" panose="02000503020000020003" pitchFamily="2" charset="0"/>
              </a:rPr>
              <a:t>4</a:t>
            </a:r>
          </a:p>
        </p:txBody>
      </p:sp>
      <p:sp>
        <p:nvSpPr>
          <p:cNvPr id="18" name="TextBox 17">
            <a:extLst>
              <a:ext uri="{FF2B5EF4-FFF2-40B4-BE49-F238E27FC236}">
                <a16:creationId xmlns:a16="http://schemas.microsoft.com/office/drawing/2014/main" id="{A704F061-70E1-6D4F-9B9A-A0A759A9D5FB}"/>
              </a:ext>
            </a:extLst>
          </p:cNvPr>
          <p:cNvSpPr txBox="1"/>
          <p:nvPr/>
        </p:nvSpPr>
        <p:spPr>
          <a:xfrm>
            <a:off x="9785675" y="2210791"/>
            <a:ext cx="596900" cy="523220"/>
          </a:xfrm>
          <a:prstGeom prst="rect">
            <a:avLst/>
          </a:prstGeom>
          <a:noFill/>
        </p:spPr>
        <p:txBody>
          <a:bodyPr wrap="square" rtlCol="0">
            <a:spAutoFit/>
          </a:bodyPr>
          <a:lstStyle/>
          <a:p>
            <a:pPr algn="ctr"/>
            <a:r>
              <a:rPr lang="en-US" sz="2800" b="1" dirty="0">
                <a:solidFill>
                  <a:schemeClr val="bg1"/>
                </a:solidFill>
                <a:latin typeface="Avenir Book" panose="02000503020000020003" pitchFamily="2" charset="0"/>
              </a:rPr>
              <a:t>5</a:t>
            </a:r>
          </a:p>
        </p:txBody>
      </p:sp>
      <p:sp>
        <p:nvSpPr>
          <p:cNvPr id="3" name="Date Placeholder 2">
            <a:extLst>
              <a:ext uri="{FF2B5EF4-FFF2-40B4-BE49-F238E27FC236}">
                <a16:creationId xmlns:a16="http://schemas.microsoft.com/office/drawing/2014/main" id="{7F146531-6EC0-48FD-80AE-8A3EE92EB92D}"/>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CFE09ED5-D802-442D-BB67-70CC777DE047}"/>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B2FC2900-6AFB-48ED-9756-C297D5C59222}"/>
              </a:ext>
            </a:extLst>
          </p:cNvPr>
          <p:cNvSpPr>
            <a:spLocks noGrp="1"/>
          </p:cNvSpPr>
          <p:nvPr>
            <p:ph type="sldNum" sz="quarter" idx="12"/>
          </p:nvPr>
        </p:nvSpPr>
        <p:spPr/>
        <p:txBody>
          <a:bodyPr/>
          <a:lstStyle/>
          <a:p>
            <a:fld id="{294A09A9-5501-47C1-A89A-A340965A2BE2}" type="slidenum">
              <a:rPr lang="en-US" smtClean="0"/>
              <a:t>5</a:t>
            </a:fld>
            <a:endParaRPr lang="en-US" dirty="0"/>
          </a:p>
        </p:txBody>
      </p:sp>
    </p:spTree>
    <p:extLst>
      <p:ext uri="{BB962C8B-B14F-4D97-AF65-F5344CB8AC3E}">
        <p14:creationId xmlns:p14="http://schemas.microsoft.com/office/powerpoint/2010/main" val="700209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F3F35E-24D7-7CBC-D332-62DA7B46F558}"/>
              </a:ext>
            </a:extLst>
          </p:cNvPr>
          <p:cNvSpPr>
            <a:spLocks noGrp="1"/>
          </p:cNvSpPr>
          <p:nvPr>
            <p:ph type="ctrTitle"/>
          </p:nvPr>
        </p:nvSpPr>
        <p:spPr/>
        <p:txBody>
          <a:bodyPr/>
          <a:lstStyle/>
          <a:p>
            <a:r>
              <a:rPr lang="en-US" dirty="0"/>
              <a:t>Data Overview</a:t>
            </a:r>
            <a:endParaRPr lang="en-IN" dirty="0"/>
          </a:p>
        </p:txBody>
      </p:sp>
      <p:pic>
        <p:nvPicPr>
          <p:cNvPr id="5" name="Picture Placeholder 6" descr="close up of wood">
            <a:extLst>
              <a:ext uri="{FF2B5EF4-FFF2-40B4-BE49-F238E27FC236}">
                <a16:creationId xmlns:a16="http://schemas.microsoft.com/office/drawing/2014/main" id="{28125F74-BF48-EC46-B461-419AA7F0945B}"/>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9128"/>
                    </a14:imgEffect>
                    <a14:imgEffect>
                      <a14:saturation sat="72000"/>
                    </a14:imgEffect>
                    <a14:imgEffect>
                      <a14:brightnessContrast contrast="8000"/>
                    </a14:imgEffect>
                  </a14:imgLayer>
                </a14:imgProps>
              </a:ext>
              <a:ext uri="{28A0092B-C50C-407E-A947-70E740481C1C}">
                <a14:useLocalDpi xmlns:a14="http://schemas.microsoft.com/office/drawing/2010/main"/>
              </a:ext>
            </a:extLst>
          </a:blip>
          <a:srcRect t="30" b="30"/>
          <a:stretch/>
        </p:blipFill>
        <p:spPr>
          <a:xfrm>
            <a:off x="0" y="0"/>
            <a:ext cx="12192000" cy="6858000"/>
          </a:xfrm>
        </p:spPr>
      </p:pic>
    </p:spTree>
    <p:extLst>
      <p:ext uri="{BB962C8B-B14F-4D97-AF65-F5344CB8AC3E}">
        <p14:creationId xmlns:p14="http://schemas.microsoft.com/office/powerpoint/2010/main" val="34299749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8313FE5-3D48-24D1-80BD-848796F84DF8}"/>
              </a:ext>
            </a:extLst>
          </p:cNvPr>
          <p:cNvSpPr>
            <a:spLocks noGrp="1"/>
          </p:cNvSpPr>
          <p:nvPr>
            <p:ph type="title"/>
          </p:nvPr>
        </p:nvSpPr>
        <p:spPr>
          <a:xfrm>
            <a:off x="381001" y="1"/>
            <a:ext cx="2859504" cy="561474"/>
          </a:xfrm>
        </p:spPr>
        <p:txBody>
          <a:bodyPr>
            <a:normAutofit/>
          </a:bodyPr>
          <a:lstStyle/>
          <a:p>
            <a:r>
              <a:rPr lang="en-US" sz="3200" dirty="0"/>
              <a:t>Column Names</a:t>
            </a:r>
            <a:endParaRPr lang="en-IN" sz="3200" dirty="0"/>
          </a:p>
        </p:txBody>
      </p:sp>
      <p:sp>
        <p:nvSpPr>
          <p:cNvPr id="4" name="Content Placeholder 3">
            <a:extLst>
              <a:ext uri="{FF2B5EF4-FFF2-40B4-BE49-F238E27FC236}">
                <a16:creationId xmlns:a16="http://schemas.microsoft.com/office/drawing/2014/main" id="{F28A804C-4300-CBB6-319C-9466863558A1}"/>
              </a:ext>
            </a:extLst>
          </p:cNvPr>
          <p:cNvSpPr>
            <a:spLocks noGrp="1"/>
          </p:cNvSpPr>
          <p:nvPr>
            <p:ph idx="1"/>
          </p:nvPr>
        </p:nvSpPr>
        <p:spPr>
          <a:xfrm>
            <a:off x="232432" y="625770"/>
            <a:ext cx="4205990" cy="4948862"/>
          </a:xfrm>
        </p:spPr>
        <p:txBody>
          <a:bodyPr>
            <a:normAutofit lnSpcReduction="10000"/>
          </a:bodyPr>
          <a:lstStyle/>
          <a:p>
            <a:pPr marL="342900" indent="-342900">
              <a:buFont typeface="Wingdings" panose="05000000000000000000" pitchFamily="2" charset="2"/>
              <a:buChar char="§"/>
            </a:pPr>
            <a:r>
              <a:rPr lang="en-US" dirty="0"/>
              <a:t>Product ID</a:t>
            </a:r>
          </a:p>
          <a:p>
            <a:pPr marL="342900" indent="-342900">
              <a:buFont typeface="Wingdings" panose="05000000000000000000" pitchFamily="2" charset="2"/>
              <a:buChar char="§"/>
            </a:pPr>
            <a:r>
              <a:rPr lang="en-US" dirty="0"/>
              <a:t>Product Name</a:t>
            </a:r>
          </a:p>
          <a:p>
            <a:pPr marL="342900" indent="-342900">
              <a:buFont typeface="Wingdings" panose="05000000000000000000" pitchFamily="2" charset="2"/>
              <a:buChar char="§"/>
            </a:pPr>
            <a:r>
              <a:rPr lang="en-US" dirty="0"/>
              <a:t>Category</a:t>
            </a:r>
          </a:p>
          <a:p>
            <a:pPr marL="342900" indent="-342900">
              <a:buFont typeface="Wingdings" panose="05000000000000000000" pitchFamily="2" charset="2"/>
              <a:buChar char="§"/>
            </a:pPr>
            <a:r>
              <a:rPr lang="en-US" dirty="0"/>
              <a:t>Discounted Prices</a:t>
            </a:r>
          </a:p>
          <a:p>
            <a:pPr marL="342900" indent="-342900">
              <a:buFont typeface="Wingdings" panose="05000000000000000000" pitchFamily="2" charset="2"/>
              <a:buChar char="§"/>
            </a:pPr>
            <a:r>
              <a:rPr lang="en-US" dirty="0"/>
              <a:t>Actual Price</a:t>
            </a:r>
          </a:p>
          <a:p>
            <a:pPr marL="342900" indent="-342900">
              <a:buFont typeface="Wingdings" panose="05000000000000000000" pitchFamily="2" charset="2"/>
              <a:buChar char="§"/>
            </a:pPr>
            <a:r>
              <a:rPr lang="en-US" dirty="0"/>
              <a:t>Discount Percentage</a:t>
            </a:r>
          </a:p>
          <a:p>
            <a:pPr marL="342900" indent="-342900">
              <a:buFont typeface="Wingdings" panose="05000000000000000000" pitchFamily="2" charset="2"/>
              <a:buChar char="§"/>
            </a:pPr>
            <a:r>
              <a:rPr lang="en-US" dirty="0"/>
              <a:t>Rating</a:t>
            </a:r>
          </a:p>
          <a:p>
            <a:pPr marL="342900" indent="-342900">
              <a:buFont typeface="Wingdings" panose="05000000000000000000" pitchFamily="2" charset="2"/>
              <a:buChar char="§"/>
            </a:pPr>
            <a:r>
              <a:rPr lang="en-US" dirty="0"/>
              <a:t>Rating Count</a:t>
            </a:r>
          </a:p>
          <a:p>
            <a:pPr marL="342900" indent="-342900">
              <a:buFont typeface="Wingdings" panose="05000000000000000000" pitchFamily="2" charset="2"/>
              <a:buChar char="§"/>
            </a:pPr>
            <a:r>
              <a:rPr lang="en-US" dirty="0"/>
              <a:t>About Product</a:t>
            </a:r>
          </a:p>
          <a:p>
            <a:pPr marL="342900" indent="-342900">
              <a:buFont typeface="Wingdings" panose="05000000000000000000" pitchFamily="2" charset="2"/>
              <a:buChar char="§"/>
            </a:pPr>
            <a:r>
              <a:rPr lang="en-US" dirty="0"/>
              <a:t>User Id</a:t>
            </a:r>
          </a:p>
          <a:p>
            <a:pPr marL="342900" indent="-342900">
              <a:buFont typeface="Wingdings" panose="05000000000000000000" pitchFamily="2" charset="2"/>
              <a:buChar char="§"/>
            </a:pPr>
            <a:r>
              <a:rPr lang="en-US" dirty="0"/>
              <a:t>User Name</a:t>
            </a:r>
          </a:p>
          <a:p>
            <a:pPr marL="342900" indent="-342900">
              <a:buFont typeface="Wingdings" panose="05000000000000000000" pitchFamily="2" charset="2"/>
              <a:buChar char="§"/>
            </a:pPr>
            <a:endParaRPr lang="en-US" dirty="0"/>
          </a:p>
          <a:p>
            <a:pPr marL="342900" indent="-342900">
              <a:buFont typeface="Wingdings" panose="05000000000000000000" pitchFamily="2" charset="2"/>
              <a:buChar char="§"/>
            </a:pPr>
            <a:endParaRPr lang="en-IN" dirty="0"/>
          </a:p>
        </p:txBody>
      </p:sp>
      <p:sp>
        <p:nvSpPr>
          <p:cNvPr id="5" name="Footer Placeholder 4">
            <a:extLst>
              <a:ext uri="{FF2B5EF4-FFF2-40B4-BE49-F238E27FC236}">
                <a16:creationId xmlns:a16="http://schemas.microsoft.com/office/drawing/2014/main" id="{8085F7D9-5690-5D5C-4852-30814DDFF541}"/>
              </a:ext>
            </a:extLst>
          </p:cNvPr>
          <p:cNvSpPr>
            <a:spLocks noGrp="1"/>
          </p:cNvSpPr>
          <p:nvPr>
            <p:ph type="ftr" sz="quarter" idx="11"/>
          </p:nvPr>
        </p:nvSpPr>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B02836D7-8BB8-C5E7-6D4A-C606DF66C7BB}"/>
              </a:ext>
            </a:extLst>
          </p:cNvPr>
          <p:cNvSpPr>
            <a:spLocks noGrp="1"/>
          </p:cNvSpPr>
          <p:nvPr>
            <p:ph type="sldNum" sz="quarter" idx="4"/>
          </p:nvPr>
        </p:nvSpPr>
        <p:spPr/>
        <p:txBody>
          <a:bodyPr/>
          <a:lstStyle/>
          <a:p>
            <a:fld id="{294A09A9-5501-47C1-A89A-A340965A2BE2}" type="slidenum">
              <a:rPr lang="en-US" smtClean="0"/>
              <a:pPr/>
              <a:t>7</a:t>
            </a:fld>
            <a:endParaRPr lang="en-US" dirty="0"/>
          </a:p>
        </p:txBody>
      </p:sp>
      <p:sp>
        <p:nvSpPr>
          <p:cNvPr id="7" name="Date Placeholder 6">
            <a:extLst>
              <a:ext uri="{FF2B5EF4-FFF2-40B4-BE49-F238E27FC236}">
                <a16:creationId xmlns:a16="http://schemas.microsoft.com/office/drawing/2014/main" id="{8FB02688-4F64-D179-A6C5-DE4817F86657}"/>
              </a:ext>
            </a:extLst>
          </p:cNvPr>
          <p:cNvSpPr>
            <a:spLocks noGrp="1"/>
          </p:cNvSpPr>
          <p:nvPr>
            <p:ph type="dt" sz="half" idx="2"/>
          </p:nvPr>
        </p:nvSpPr>
        <p:spPr/>
        <p:txBody>
          <a:bodyPr/>
          <a:lstStyle/>
          <a:p>
            <a:r>
              <a:rPr lang="en-US"/>
              <a:t>20XX</a:t>
            </a:r>
            <a:endParaRPr lang="en-US" dirty="0"/>
          </a:p>
        </p:txBody>
      </p:sp>
      <p:sp>
        <p:nvSpPr>
          <p:cNvPr id="8" name="Content Placeholder 3">
            <a:extLst>
              <a:ext uri="{FF2B5EF4-FFF2-40B4-BE49-F238E27FC236}">
                <a16:creationId xmlns:a16="http://schemas.microsoft.com/office/drawing/2014/main" id="{A3AD1F5A-C0AE-F4DC-219C-DF34E6E55E50}"/>
              </a:ext>
            </a:extLst>
          </p:cNvPr>
          <p:cNvSpPr txBox="1">
            <a:spLocks/>
          </p:cNvSpPr>
          <p:nvPr/>
        </p:nvSpPr>
        <p:spPr>
          <a:xfrm>
            <a:off x="6192074" y="561475"/>
            <a:ext cx="4205990" cy="4948862"/>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2"/>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2"/>
                </a:solidFill>
                <a:latin typeface="+mj-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j-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2"/>
                </a:solidFill>
                <a:latin typeface="+mj-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Char char="§"/>
            </a:pPr>
            <a:r>
              <a:rPr lang="en-US" dirty="0"/>
              <a:t>Text</a:t>
            </a:r>
          </a:p>
          <a:p>
            <a:pPr marL="342900" indent="-342900">
              <a:buFont typeface="Wingdings" panose="05000000000000000000" pitchFamily="2" charset="2"/>
              <a:buChar char="§"/>
            </a:pPr>
            <a:r>
              <a:rPr lang="en-US" dirty="0"/>
              <a:t>Text</a:t>
            </a:r>
          </a:p>
          <a:p>
            <a:pPr marL="342900" indent="-342900">
              <a:buFont typeface="Wingdings" panose="05000000000000000000" pitchFamily="2" charset="2"/>
              <a:buChar char="§"/>
            </a:pPr>
            <a:r>
              <a:rPr lang="en-US" dirty="0"/>
              <a:t>Text</a:t>
            </a:r>
          </a:p>
          <a:p>
            <a:pPr marL="342900" indent="-342900">
              <a:buFont typeface="Wingdings" panose="05000000000000000000" pitchFamily="2" charset="2"/>
              <a:buChar char="§"/>
            </a:pPr>
            <a:r>
              <a:rPr lang="en-US" dirty="0"/>
              <a:t>Fixed Decimal</a:t>
            </a:r>
          </a:p>
          <a:p>
            <a:pPr marL="342900" indent="-342900">
              <a:buFont typeface="Wingdings" panose="05000000000000000000" pitchFamily="2" charset="2"/>
              <a:buChar char="§"/>
            </a:pPr>
            <a:r>
              <a:rPr lang="en-US" dirty="0"/>
              <a:t>Fixed Decimal</a:t>
            </a:r>
          </a:p>
          <a:p>
            <a:pPr marL="342900" indent="-342900">
              <a:buFont typeface="Wingdings" panose="05000000000000000000" pitchFamily="2" charset="2"/>
              <a:buChar char="§"/>
            </a:pPr>
            <a:r>
              <a:rPr lang="en-US" dirty="0"/>
              <a:t>Percentage</a:t>
            </a:r>
          </a:p>
          <a:p>
            <a:pPr marL="342900" indent="-342900">
              <a:buFont typeface="Wingdings" panose="05000000000000000000" pitchFamily="2" charset="2"/>
              <a:buChar char="§"/>
            </a:pPr>
            <a:r>
              <a:rPr lang="en-US" dirty="0"/>
              <a:t>Fixed Decimal</a:t>
            </a:r>
          </a:p>
          <a:p>
            <a:pPr marL="342900" indent="-342900">
              <a:buFont typeface="Wingdings" panose="05000000000000000000" pitchFamily="2" charset="2"/>
              <a:buChar char="§"/>
            </a:pPr>
            <a:r>
              <a:rPr lang="en-US" dirty="0"/>
              <a:t>Text</a:t>
            </a:r>
          </a:p>
          <a:p>
            <a:pPr marL="342900" indent="-342900">
              <a:buFont typeface="Wingdings" panose="05000000000000000000" pitchFamily="2" charset="2"/>
              <a:buChar char="§"/>
            </a:pPr>
            <a:r>
              <a:rPr lang="en-US" dirty="0"/>
              <a:t>Text</a:t>
            </a:r>
          </a:p>
          <a:p>
            <a:pPr marL="342900" indent="-342900">
              <a:buFont typeface="Wingdings" panose="05000000000000000000" pitchFamily="2" charset="2"/>
              <a:buChar char="§"/>
            </a:pPr>
            <a:r>
              <a:rPr lang="en-US" dirty="0"/>
              <a:t>Text</a:t>
            </a:r>
          </a:p>
          <a:p>
            <a:pPr marL="342900" indent="-342900">
              <a:buFont typeface="Wingdings" panose="05000000000000000000" pitchFamily="2" charset="2"/>
              <a:buChar char="§"/>
            </a:pPr>
            <a:endParaRPr lang="en-IN" dirty="0"/>
          </a:p>
        </p:txBody>
      </p:sp>
      <p:sp>
        <p:nvSpPr>
          <p:cNvPr id="9" name="Title 2">
            <a:extLst>
              <a:ext uri="{FF2B5EF4-FFF2-40B4-BE49-F238E27FC236}">
                <a16:creationId xmlns:a16="http://schemas.microsoft.com/office/drawing/2014/main" id="{E10178A7-1858-D4BE-F8C9-47FAA0DAD230}"/>
              </a:ext>
            </a:extLst>
          </p:cNvPr>
          <p:cNvSpPr txBox="1">
            <a:spLocks/>
          </p:cNvSpPr>
          <p:nvPr/>
        </p:nvSpPr>
        <p:spPr>
          <a:xfrm>
            <a:off x="5917324" y="64296"/>
            <a:ext cx="2859504" cy="561474"/>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200" dirty="0"/>
              <a:t>Data Types</a:t>
            </a:r>
            <a:endParaRPr lang="en-IN" sz="3200" dirty="0"/>
          </a:p>
        </p:txBody>
      </p:sp>
    </p:spTree>
    <p:extLst>
      <p:ext uri="{BB962C8B-B14F-4D97-AF65-F5344CB8AC3E}">
        <p14:creationId xmlns:p14="http://schemas.microsoft.com/office/powerpoint/2010/main" val="2664671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2FD90-4F0C-2B44-97CD-683630477E54}"/>
              </a:ext>
            </a:extLst>
          </p:cNvPr>
          <p:cNvSpPr>
            <a:spLocks noGrp="1"/>
          </p:cNvSpPr>
          <p:nvPr>
            <p:ph type="title"/>
          </p:nvPr>
        </p:nvSpPr>
        <p:spPr>
          <a:xfrm>
            <a:off x="376629" y="611455"/>
            <a:ext cx="10646275" cy="1356607"/>
          </a:xfrm>
        </p:spPr>
        <p:txBody>
          <a:bodyPr/>
          <a:lstStyle/>
          <a:p>
            <a:r>
              <a:rPr lang="en-US" dirty="0"/>
              <a:t>Types of Charts used</a:t>
            </a:r>
          </a:p>
        </p:txBody>
      </p:sp>
      <p:graphicFrame>
        <p:nvGraphicFramePr>
          <p:cNvPr id="9" name="Diagram 2" descr="Timeline SmartArt graphic">
            <a:extLst>
              <a:ext uri="{FF2B5EF4-FFF2-40B4-BE49-F238E27FC236}">
                <a16:creationId xmlns:a16="http://schemas.microsoft.com/office/drawing/2014/main" id="{943579B3-F593-42FE-B851-B1972F37F777}"/>
              </a:ext>
            </a:extLst>
          </p:cNvPr>
          <p:cNvGraphicFramePr>
            <a:graphicFrameLocks noGrp="1"/>
          </p:cNvGraphicFramePr>
          <p:nvPr>
            <p:ph idx="1"/>
            <p:extLst>
              <p:ext uri="{D42A27DB-BD31-4B8C-83A1-F6EECF244321}">
                <p14:modId xmlns:p14="http://schemas.microsoft.com/office/powerpoint/2010/main" val="1378298092"/>
              </p:ext>
            </p:extLst>
          </p:nvPr>
        </p:nvGraphicFramePr>
        <p:xfrm>
          <a:off x="462988" y="1884363"/>
          <a:ext cx="11064240"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Date Placeholder 2">
            <a:extLst>
              <a:ext uri="{FF2B5EF4-FFF2-40B4-BE49-F238E27FC236}">
                <a16:creationId xmlns:a16="http://schemas.microsoft.com/office/drawing/2014/main" id="{AA1AA48B-2ADA-4EDE-A6E6-37E31D5493DA}"/>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5341351-C218-4507-AC38-6444565B1C5E}"/>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1E40B52F-F7A3-43E3-A23E-009C07061777}"/>
              </a:ext>
            </a:extLst>
          </p:cNvPr>
          <p:cNvSpPr>
            <a:spLocks noGrp="1"/>
          </p:cNvSpPr>
          <p:nvPr>
            <p:ph type="sldNum" sz="quarter" idx="12"/>
          </p:nvPr>
        </p:nvSpPr>
        <p:spPr/>
        <p:txBody>
          <a:bodyPr/>
          <a:lstStyle/>
          <a:p>
            <a:fld id="{294A09A9-5501-47C1-A89A-A340965A2BE2}" type="slidenum">
              <a:rPr lang="en-US" smtClean="0"/>
              <a:t>8</a:t>
            </a:fld>
            <a:endParaRPr lang="en-US" dirty="0"/>
          </a:p>
        </p:txBody>
      </p:sp>
    </p:spTree>
    <p:extLst>
      <p:ext uri="{BB962C8B-B14F-4D97-AF65-F5344CB8AC3E}">
        <p14:creationId xmlns:p14="http://schemas.microsoft.com/office/powerpoint/2010/main" val="7766140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F3F35E-24D7-7CBC-D332-62DA7B46F558}"/>
              </a:ext>
            </a:extLst>
          </p:cNvPr>
          <p:cNvSpPr>
            <a:spLocks noGrp="1"/>
          </p:cNvSpPr>
          <p:nvPr>
            <p:ph type="ctrTitle"/>
          </p:nvPr>
        </p:nvSpPr>
        <p:spPr/>
        <p:txBody>
          <a:bodyPr/>
          <a:lstStyle/>
          <a:p>
            <a:r>
              <a:rPr lang="en-US" dirty="0"/>
              <a:t>Dashboard</a:t>
            </a:r>
            <a:endParaRPr lang="en-IN" dirty="0"/>
          </a:p>
        </p:txBody>
      </p:sp>
      <p:pic>
        <p:nvPicPr>
          <p:cNvPr id="5" name="Picture Placeholder 6" descr="close up of wood">
            <a:extLst>
              <a:ext uri="{FF2B5EF4-FFF2-40B4-BE49-F238E27FC236}">
                <a16:creationId xmlns:a16="http://schemas.microsoft.com/office/drawing/2014/main" id="{28125F74-BF48-EC46-B461-419AA7F0945B}"/>
              </a:ext>
            </a:extLst>
          </p:cNvPr>
          <p:cNvPicPr>
            <a:picLocks noGrp="1" noChangeAspect="1"/>
          </p:cNvPicPr>
          <p:nvPr>
            <p:ph type="pic" sz="quarter" idx="10"/>
          </p:nvPr>
        </p:nvPicPr>
        <p:blipFill rotWithShape="1">
          <a:blip r:embed="rId2" cstate="email">
            <a:extLst>
              <a:ext uri="{BEBA8EAE-BF5A-486C-A8C5-ECC9F3942E4B}">
                <a14:imgProps xmlns:a14="http://schemas.microsoft.com/office/drawing/2010/main">
                  <a14:imgLayer r:embed="rId3">
                    <a14:imgEffect>
                      <a14:colorTemperature colorTemp="9128"/>
                    </a14:imgEffect>
                    <a14:imgEffect>
                      <a14:saturation sat="72000"/>
                    </a14:imgEffect>
                    <a14:imgEffect>
                      <a14:brightnessContrast contrast="8000"/>
                    </a14:imgEffect>
                  </a14:imgLayer>
                </a14:imgProps>
              </a:ext>
              <a:ext uri="{28A0092B-C50C-407E-A947-70E740481C1C}">
                <a14:useLocalDpi xmlns:a14="http://schemas.microsoft.com/office/drawing/2010/main"/>
              </a:ext>
            </a:extLst>
          </a:blip>
          <a:srcRect t="30" b="30"/>
          <a:stretch/>
        </p:blipFill>
        <p:spPr>
          <a:xfrm>
            <a:off x="0" y="0"/>
            <a:ext cx="12192000" cy="6858000"/>
          </a:xfrm>
        </p:spPr>
      </p:pic>
    </p:spTree>
    <p:extLst>
      <p:ext uri="{BB962C8B-B14F-4D97-AF65-F5344CB8AC3E}">
        <p14:creationId xmlns:p14="http://schemas.microsoft.com/office/powerpoint/2010/main" val="661202474"/>
      </p:ext>
    </p:extLst>
  </p:cSld>
  <p:clrMapOvr>
    <a:masterClrMapping/>
  </p:clrMapOvr>
</p:sld>
</file>

<file path=ppt/theme/theme1.xml><?xml version="1.0" encoding="utf-8"?>
<a:theme xmlns:a="http://schemas.openxmlformats.org/drawingml/2006/main" name="Office Theme">
  <a:themeElements>
    <a:clrScheme name="Dark Wood">
      <a:dk1>
        <a:srgbClr val="192A2E"/>
      </a:dk1>
      <a:lt1>
        <a:srgbClr val="FFFFFF"/>
      </a:lt1>
      <a:dk2>
        <a:srgbClr val="936959"/>
      </a:dk2>
      <a:lt2>
        <a:srgbClr val="576466"/>
      </a:lt2>
      <a:accent1>
        <a:srgbClr val="192A2E"/>
      </a:accent1>
      <a:accent2>
        <a:srgbClr val="41536D"/>
      </a:accent2>
      <a:accent3>
        <a:srgbClr val="7F3A33"/>
      </a:accent3>
      <a:accent4>
        <a:srgbClr val="B2714B"/>
      </a:accent4>
      <a:accent5>
        <a:srgbClr val="D5C9BD"/>
      </a:accent5>
      <a:accent6>
        <a:srgbClr val="8D9C95"/>
      </a:accent6>
      <a:hlink>
        <a:srgbClr val="EAEAEA"/>
      </a:hlink>
      <a:folHlink>
        <a:srgbClr val="954F72"/>
      </a:folHlink>
    </a:clrScheme>
    <a:fontScheme name="Dark Wood">
      <a:majorFont>
        <a:latin typeface="Bodoni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rk Wood Template_Win32_AP_v2.potx" id="{B9172EDA-FE51-408A-92F2-9CD3D813CA97}" vid="{185EE45A-9B88-4674-B175-0BCC18C71E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1EA95FB-CA08-49B7-ACB3-F9D3CF51D93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5571BCEA-BFD4-4A19-A553-5C9F87CB8F22}">
  <ds:schemaRefs>
    <ds:schemaRef ds:uri="http://schemas.microsoft.com/sharepoint/v3/contenttype/forms"/>
  </ds:schemaRefs>
</ds:datastoreItem>
</file>

<file path=customXml/itemProps3.xml><?xml version="1.0" encoding="utf-8"?>
<ds:datastoreItem xmlns:ds="http://schemas.openxmlformats.org/officeDocument/2006/customXml" ds:itemID="{3594F112-2C18-4A4B-8670-27820EBCA1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Dark wood presentation</Template>
  <TotalTime>32</TotalTime>
  <Words>288</Words>
  <Application>Microsoft Office PowerPoint</Application>
  <PresentationFormat>Widescreen</PresentationFormat>
  <Paragraphs>92</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Avenir Book</vt:lpstr>
      <vt:lpstr>Avenir Next LT Pro</vt:lpstr>
      <vt:lpstr>Bodoni MT</vt:lpstr>
      <vt:lpstr>Calibri</vt:lpstr>
      <vt:lpstr>Wingdings</vt:lpstr>
      <vt:lpstr>Office Theme</vt:lpstr>
      <vt:lpstr>Amazon Dataset Analysis</vt:lpstr>
      <vt:lpstr>Project Goal</vt:lpstr>
      <vt:lpstr>Introduction</vt:lpstr>
      <vt:lpstr>Primary goals</vt:lpstr>
      <vt:lpstr>Project Plans</vt:lpstr>
      <vt:lpstr>Data Overview</vt:lpstr>
      <vt:lpstr>Column Names</vt:lpstr>
      <vt:lpstr>Types of Charts used</vt:lpstr>
      <vt:lpstr>Dashboard</vt:lpstr>
      <vt:lpstr>Dashboard Representation</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Dataset Analysis</dc:title>
  <dc:creator>Harsh Lawrence</dc:creator>
  <cp:lastModifiedBy>Harsh Lawrence</cp:lastModifiedBy>
  <cp:revision>2</cp:revision>
  <dcterms:created xsi:type="dcterms:W3CDTF">2023-05-16T20:08:41Z</dcterms:created>
  <dcterms:modified xsi:type="dcterms:W3CDTF">2023-05-16T20:49:08Z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